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4" r:id="rId2"/>
    <p:sldId id="316" r:id="rId3"/>
    <p:sldId id="317" r:id="rId4"/>
    <p:sldId id="318" r:id="rId5"/>
    <p:sldId id="320" r:id="rId6"/>
    <p:sldId id="321" r:id="rId7"/>
    <p:sldId id="303" r:id="rId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3738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FC124A-9993-954E-9F8A-25C9AB8F4B03}" v="56" dt="2023-07-11T13:55:44.73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54"/>
    <p:restoredTop sz="94618"/>
  </p:normalViewPr>
  <p:slideViewPr>
    <p:cSldViewPr snapToGrid="0">
      <p:cViewPr>
        <p:scale>
          <a:sx n="50" d="100"/>
          <a:sy n="50" d="100"/>
        </p:scale>
        <p:origin x="1492" y="2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BF443-D665-F340-BC0D-E812F83697D2}" type="datetimeFigureOut">
              <a:rPr lang="es-ES_tradnl" smtClean="0"/>
              <a:t>29/04/2024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88B4C-566B-F547-861E-9EB723ED8A14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2925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06128" y="2362"/>
            <a:ext cx="11529695" cy="6845300"/>
          </a:xfrm>
          <a:custGeom>
            <a:avLst/>
            <a:gdLst/>
            <a:ahLst/>
            <a:cxnLst/>
            <a:rect l="l" t="t" r="r" b="b"/>
            <a:pathLst>
              <a:path w="11529695" h="6845300">
                <a:moveTo>
                  <a:pt x="8855685" y="0"/>
                </a:moveTo>
                <a:lnTo>
                  <a:pt x="1985922" y="0"/>
                </a:lnTo>
                <a:lnTo>
                  <a:pt x="1965690" y="12700"/>
                </a:lnTo>
                <a:lnTo>
                  <a:pt x="1880602" y="63500"/>
                </a:lnTo>
                <a:lnTo>
                  <a:pt x="1838438" y="101600"/>
                </a:lnTo>
                <a:lnTo>
                  <a:pt x="1672490" y="203200"/>
                </a:lnTo>
                <a:lnTo>
                  <a:pt x="1631717" y="241300"/>
                </a:lnTo>
                <a:lnTo>
                  <a:pt x="1551082" y="292100"/>
                </a:lnTo>
                <a:lnTo>
                  <a:pt x="1511235" y="330200"/>
                </a:lnTo>
                <a:lnTo>
                  <a:pt x="1471710" y="355600"/>
                </a:lnTo>
                <a:lnTo>
                  <a:pt x="1432517" y="393700"/>
                </a:lnTo>
                <a:lnTo>
                  <a:pt x="1393661" y="419100"/>
                </a:lnTo>
                <a:lnTo>
                  <a:pt x="1355152" y="457200"/>
                </a:lnTo>
                <a:lnTo>
                  <a:pt x="1316995" y="482600"/>
                </a:lnTo>
                <a:lnTo>
                  <a:pt x="1279199" y="520700"/>
                </a:lnTo>
                <a:lnTo>
                  <a:pt x="1241772" y="546100"/>
                </a:lnTo>
                <a:lnTo>
                  <a:pt x="1204720" y="584200"/>
                </a:lnTo>
                <a:lnTo>
                  <a:pt x="1168051" y="622300"/>
                </a:lnTo>
                <a:lnTo>
                  <a:pt x="1131774" y="647700"/>
                </a:lnTo>
                <a:lnTo>
                  <a:pt x="1095894" y="685800"/>
                </a:lnTo>
                <a:lnTo>
                  <a:pt x="1060420" y="723900"/>
                </a:lnTo>
                <a:lnTo>
                  <a:pt x="1025359" y="749300"/>
                </a:lnTo>
                <a:lnTo>
                  <a:pt x="990719" y="787400"/>
                </a:lnTo>
                <a:lnTo>
                  <a:pt x="956507" y="825500"/>
                </a:lnTo>
                <a:lnTo>
                  <a:pt x="922730" y="863600"/>
                </a:lnTo>
                <a:lnTo>
                  <a:pt x="889397" y="901700"/>
                </a:lnTo>
                <a:lnTo>
                  <a:pt x="856515" y="939800"/>
                </a:lnTo>
                <a:lnTo>
                  <a:pt x="824090" y="977900"/>
                </a:lnTo>
                <a:lnTo>
                  <a:pt x="792131" y="1016000"/>
                </a:lnTo>
                <a:lnTo>
                  <a:pt x="760646" y="1054100"/>
                </a:lnTo>
                <a:lnTo>
                  <a:pt x="729640" y="1092200"/>
                </a:lnTo>
                <a:lnTo>
                  <a:pt x="699123" y="1130300"/>
                </a:lnTo>
                <a:lnTo>
                  <a:pt x="669117" y="1168400"/>
                </a:lnTo>
                <a:lnTo>
                  <a:pt x="639648" y="1206500"/>
                </a:lnTo>
                <a:lnTo>
                  <a:pt x="610723" y="1257300"/>
                </a:lnTo>
                <a:lnTo>
                  <a:pt x="582352" y="1295400"/>
                </a:lnTo>
                <a:lnTo>
                  <a:pt x="554543" y="1333500"/>
                </a:lnTo>
                <a:lnTo>
                  <a:pt x="527305" y="1371600"/>
                </a:lnTo>
                <a:lnTo>
                  <a:pt x="500647" y="1422400"/>
                </a:lnTo>
                <a:lnTo>
                  <a:pt x="474577" y="1460500"/>
                </a:lnTo>
                <a:lnTo>
                  <a:pt x="449104" y="1498600"/>
                </a:lnTo>
                <a:lnTo>
                  <a:pt x="424236" y="1549400"/>
                </a:lnTo>
                <a:lnTo>
                  <a:pt x="399983" y="1587500"/>
                </a:lnTo>
                <a:lnTo>
                  <a:pt x="376353" y="1638300"/>
                </a:lnTo>
                <a:lnTo>
                  <a:pt x="353354" y="1676400"/>
                </a:lnTo>
                <a:lnTo>
                  <a:pt x="330995" y="1727200"/>
                </a:lnTo>
                <a:lnTo>
                  <a:pt x="309285" y="1765300"/>
                </a:lnTo>
                <a:lnTo>
                  <a:pt x="288233" y="1816100"/>
                </a:lnTo>
                <a:lnTo>
                  <a:pt x="267847" y="1854200"/>
                </a:lnTo>
                <a:lnTo>
                  <a:pt x="248135" y="1905000"/>
                </a:lnTo>
                <a:lnTo>
                  <a:pt x="229108" y="1955800"/>
                </a:lnTo>
                <a:lnTo>
                  <a:pt x="210772" y="1993900"/>
                </a:lnTo>
                <a:lnTo>
                  <a:pt x="193137" y="2044700"/>
                </a:lnTo>
                <a:lnTo>
                  <a:pt x="176212" y="2095500"/>
                </a:lnTo>
                <a:lnTo>
                  <a:pt x="160004" y="2133600"/>
                </a:lnTo>
                <a:lnTo>
                  <a:pt x="144524" y="2184400"/>
                </a:lnTo>
                <a:lnTo>
                  <a:pt x="129779" y="2235200"/>
                </a:lnTo>
                <a:lnTo>
                  <a:pt x="115778" y="2286000"/>
                </a:lnTo>
                <a:lnTo>
                  <a:pt x="102530" y="2324100"/>
                </a:lnTo>
                <a:lnTo>
                  <a:pt x="90043" y="2374900"/>
                </a:lnTo>
                <a:lnTo>
                  <a:pt x="78326" y="2425700"/>
                </a:lnTo>
                <a:lnTo>
                  <a:pt x="67388" y="2476500"/>
                </a:lnTo>
                <a:lnTo>
                  <a:pt x="57238" y="2527300"/>
                </a:lnTo>
                <a:lnTo>
                  <a:pt x="47883" y="2565400"/>
                </a:lnTo>
                <a:lnTo>
                  <a:pt x="39334" y="2616200"/>
                </a:lnTo>
                <a:lnTo>
                  <a:pt x="31597" y="2667000"/>
                </a:lnTo>
                <a:lnTo>
                  <a:pt x="24683" y="2717800"/>
                </a:lnTo>
                <a:lnTo>
                  <a:pt x="18599" y="2768600"/>
                </a:lnTo>
                <a:lnTo>
                  <a:pt x="13355" y="2819400"/>
                </a:lnTo>
                <a:lnTo>
                  <a:pt x="8958" y="2870200"/>
                </a:lnTo>
                <a:lnTo>
                  <a:pt x="5419" y="2908300"/>
                </a:lnTo>
                <a:lnTo>
                  <a:pt x="2744" y="2959100"/>
                </a:lnTo>
                <a:lnTo>
                  <a:pt x="944" y="3009900"/>
                </a:lnTo>
                <a:lnTo>
                  <a:pt x="26" y="3060700"/>
                </a:lnTo>
                <a:lnTo>
                  <a:pt x="0" y="3111500"/>
                </a:lnTo>
                <a:lnTo>
                  <a:pt x="873" y="3162300"/>
                </a:lnTo>
                <a:lnTo>
                  <a:pt x="2655" y="3213100"/>
                </a:lnTo>
                <a:lnTo>
                  <a:pt x="5354" y="3263900"/>
                </a:lnTo>
                <a:lnTo>
                  <a:pt x="8980" y="3314700"/>
                </a:lnTo>
                <a:lnTo>
                  <a:pt x="13539" y="3365500"/>
                </a:lnTo>
                <a:lnTo>
                  <a:pt x="18954" y="3403600"/>
                </a:lnTo>
                <a:lnTo>
                  <a:pt x="25337" y="3454400"/>
                </a:lnTo>
                <a:lnTo>
                  <a:pt x="32682" y="3505200"/>
                </a:lnTo>
                <a:lnTo>
                  <a:pt x="40982" y="3556000"/>
                </a:lnTo>
                <a:lnTo>
                  <a:pt x="50229" y="3606800"/>
                </a:lnTo>
                <a:lnTo>
                  <a:pt x="60416" y="3644900"/>
                </a:lnTo>
                <a:lnTo>
                  <a:pt x="71535" y="3695700"/>
                </a:lnTo>
                <a:lnTo>
                  <a:pt x="83580" y="3746500"/>
                </a:lnTo>
                <a:lnTo>
                  <a:pt x="96543" y="3784600"/>
                </a:lnTo>
                <a:lnTo>
                  <a:pt x="110416" y="3835400"/>
                </a:lnTo>
                <a:lnTo>
                  <a:pt x="125193" y="3886200"/>
                </a:lnTo>
                <a:lnTo>
                  <a:pt x="140867" y="3924300"/>
                </a:lnTo>
                <a:lnTo>
                  <a:pt x="157429" y="3975100"/>
                </a:lnTo>
                <a:lnTo>
                  <a:pt x="174872" y="4025900"/>
                </a:lnTo>
                <a:lnTo>
                  <a:pt x="193190" y="4064000"/>
                </a:lnTo>
                <a:lnTo>
                  <a:pt x="212375" y="4114800"/>
                </a:lnTo>
                <a:lnTo>
                  <a:pt x="232420" y="4152900"/>
                </a:lnTo>
                <a:lnTo>
                  <a:pt x="253317" y="4203700"/>
                </a:lnTo>
                <a:lnTo>
                  <a:pt x="275059" y="4241800"/>
                </a:lnTo>
                <a:lnTo>
                  <a:pt x="297639" y="4292600"/>
                </a:lnTo>
                <a:lnTo>
                  <a:pt x="321049" y="4330700"/>
                </a:lnTo>
                <a:lnTo>
                  <a:pt x="345283" y="4368800"/>
                </a:lnTo>
                <a:lnTo>
                  <a:pt x="370332" y="4419600"/>
                </a:lnTo>
                <a:lnTo>
                  <a:pt x="396190" y="4457700"/>
                </a:lnTo>
                <a:lnTo>
                  <a:pt x="422850" y="4495800"/>
                </a:lnTo>
                <a:lnTo>
                  <a:pt x="450304" y="4533900"/>
                </a:lnTo>
                <a:lnTo>
                  <a:pt x="478544" y="4572000"/>
                </a:lnTo>
                <a:lnTo>
                  <a:pt x="507564" y="4610100"/>
                </a:lnTo>
                <a:lnTo>
                  <a:pt x="537356" y="4660900"/>
                </a:lnTo>
                <a:lnTo>
                  <a:pt x="567913" y="4686300"/>
                </a:lnTo>
                <a:lnTo>
                  <a:pt x="599228" y="4724400"/>
                </a:lnTo>
                <a:lnTo>
                  <a:pt x="631292" y="4762500"/>
                </a:lnTo>
                <a:lnTo>
                  <a:pt x="664100" y="4800600"/>
                </a:lnTo>
                <a:lnTo>
                  <a:pt x="697644" y="4838700"/>
                </a:lnTo>
                <a:lnTo>
                  <a:pt x="731916" y="4876800"/>
                </a:lnTo>
                <a:lnTo>
                  <a:pt x="766909" y="4902200"/>
                </a:lnTo>
                <a:lnTo>
                  <a:pt x="802616" y="4940300"/>
                </a:lnTo>
                <a:lnTo>
                  <a:pt x="839029" y="4965700"/>
                </a:lnTo>
                <a:lnTo>
                  <a:pt x="876142" y="5003800"/>
                </a:lnTo>
                <a:lnTo>
                  <a:pt x="913947" y="5029200"/>
                </a:lnTo>
                <a:lnTo>
                  <a:pt x="952436" y="5067300"/>
                </a:lnTo>
                <a:lnTo>
                  <a:pt x="991603" y="5092700"/>
                </a:lnTo>
                <a:lnTo>
                  <a:pt x="1031440" y="5118100"/>
                </a:lnTo>
                <a:lnTo>
                  <a:pt x="1071939" y="5143500"/>
                </a:lnTo>
                <a:lnTo>
                  <a:pt x="1154897" y="5194300"/>
                </a:lnTo>
                <a:lnTo>
                  <a:pt x="1240419" y="5245100"/>
                </a:lnTo>
                <a:lnTo>
                  <a:pt x="1284124" y="5257800"/>
                </a:lnTo>
                <a:lnTo>
                  <a:pt x="1376974" y="5308600"/>
                </a:lnTo>
                <a:lnTo>
                  <a:pt x="1423996" y="5321300"/>
                </a:lnTo>
                <a:lnTo>
                  <a:pt x="1471386" y="5346700"/>
                </a:lnTo>
                <a:lnTo>
                  <a:pt x="1519121" y="5359400"/>
                </a:lnTo>
                <a:lnTo>
                  <a:pt x="1567178" y="5384800"/>
                </a:lnTo>
                <a:lnTo>
                  <a:pt x="1762162" y="5435600"/>
                </a:lnTo>
                <a:lnTo>
                  <a:pt x="1811482" y="5461000"/>
                </a:lnTo>
                <a:lnTo>
                  <a:pt x="1960452" y="5499100"/>
                </a:lnTo>
                <a:lnTo>
                  <a:pt x="2010369" y="5499100"/>
                </a:lnTo>
                <a:lnTo>
                  <a:pt x="2609940" y="5651500"/>
                </a:lnTo>
                <a:lnTo>
                  <a:pt x="2800441" y="5702300"/>
                </a:lnTo>
                <a:lnTo>
                  <a:pt x="2847784" y="5727700"/>
                </a:lnTo>
                <a:lnTo>
                  <a:pt x="2894890" y="5740400"/>
                </a:lnTo>
                <a:lnTo>
                  <a:pt x="2941698" y="5765800"/>
                </a:lnTo>
                <a:lnTo>
                  <a:pt x="2988147" y="5778500"/>
                </a:lnTo>
                <a:lnTo>
                  <a:pt x="3034173" y="5803900"/>
                </a:lnTo>
                <a:lnTo>
                  <a:pt x="3079717" y="5816600"/>
                </a:lnTo>
                <a:lnTo>
                  <a:pt x="3169107" y="5867400"/>
                </a:lnTo>
                <a:lnTo>
                  <a:pt x="3212830" y="5880100"/>
                </a:lnTo>
                <a:lnTo>
                  <a:pt x="3255822" y="5905500"/>
                </a:lnTo>
                <a:lnTo>
                  <a:pt x="3298023" y="5930900"/>
                </a:lnTo>
                <a:lnTo>
                  <a:pt x="3339370" y="5956300"/>
                </a:lnTo>
                <a:lnTo>
                  <a:pt x="3379802" y="5994400"/>
                </a:lnTo>
                <a:lnTo>
                  <a:pt x="3419256" y="6019800"/>
                </a:lnTo>
                <a:lnTo>
                  <a:pt x="3457672" y="6045200"/>
                </a:lnTo>
                <a:lnTo>
                  <a:pt x="3494987" y="6083300"/>
                </a:lnTo>
                <a:lnTo>
                  <a:pt x="3531139" y="6108700"/>
                </a:lnTo>
                <a:lnTo>
                  <a:pt x="3566068" y="6146800"/>
                </a:lnTo>
                <a:lnTo>
                  <a:pt x="3599710" y="6184900"/>
                </a:lnTo>
                <a:lnTo>
                  <a:pt x="3632005" y="6210300"/>
                </a:lnTo>
                <a:lnTo>
                  <a:pt x="3662891" y="6248400"/>
                </a:lnTo>
                <a:lnTo>
                  <a:pt x="3692306" y="6286500"/>
                </a:lnTo>
                <a:lnTo>
                  <a:pt x="3720188" y="6337300"/>
                </a:lnTo>
                <a:lnTo>
                  <a:pt x="3746476" y="6375400"/>
                </a:lnTo>
                <a:lnTo>
                  <a:pt x="3771148" y="6413500"/>
                </a:lnTo>
                <a:lnTo>
                  <a:pt x="3793881" y="6464300"/>
                </a:lnTo>
                <a:lnTo>
                  <a:pt x="3814788" y="6502400"/>
                </a:lnTo>
                <a:lnTo>
                  <a:pt x="3833983" y="6553200"/>
                </a:lnTo>
                <a:lnTo>
                  <a:pt x="3851581" y="6591300"/>
                </a:lnTo>
                <a:lnTo>
                  <a:pt x="3867693" y="6642100"/>
                </a:lnTo>
                <a:lnTo>
                  <a:pt x="3882434" y="6692900"/>
                </a:lnTo>
                <a:lnTo>
                  <a:pt x="3895918" y="6731000"/>
                </a:lnTo>
                <a:lnTo>
                  <a:pt x="3908258" y="6781800"/>
                </a:lnTo>
                <a:lnTo>
                  <a:pt x="3919568" y="6832600"/>
                </a:lnTo>
                <a:lnTo>
                  <a:pt x="3924460" y="6845300"/>
                </a:lnTo>
                <a:lnTo>
                  <a:pt x="10967898" y="6845300"/>
                </a:lnTo>
                <a:lnTo>
                  <a:pt x="10980504" y="6832600"/>
                </a:lnTo>
                <a:lnTo>
                  <a:pt x="11004057" y="6781800"/>
                </a:lnTo>
                <a:lnTo>
                  <a:pt x="11027136" y="6743700"/>
                </a:lnTo>
                <a:lnTo>
                  <a:pt x="11049735" y="6705600"/>
                </a:lnTo>
                <a:lnTo>
                  <a:pt x="11071852" y="6654800"/>
                </a:lnTo>
                <a:lnTo>
                  <a:pt x="11093480" y="6616700"/>
                </a:lnTo>
                <a:lnTo>
                  <a:pt x="11114616" y="6565900"/>
                </a:lnTo>
                <a:lnTo>
                  <a:pt x="11135255" y="6527800"/>
                </a:lnTo>
                <a:lnTo>
                  <a:pt x="11155393" y="6477000"/>
                </a:lnTo>
                <a:lnTo>
                  <a:pt x="11175025" y="6426200"/>
                </a:lnTo>
                <a:lnTo>
                  <a:pt x="11194146" y="6388100"/>
                </a:lnTo>
                <a:lnTo>
                  <a:pt x="11212753" y="6337300"/>
                </a:lnTo>
                <a:lnTo>
                  <a:pt x="11230840" y="6286500"/>
                </a:lnTo>
                <a:lnTo>
                  <a:pt x="11248404" y="6248400"/>
                </a:lnTo>
                <a:lnTo>
                  <a:pt x="11264901" y="6197600"/>
                </a:lnTo>
                <a:lnTo>
                  <a:pt x="11280885" y="6146800"/>
                </a:lnTo>
                <a:lnTo>
                  <a:pt x="11296357" y="6108700"/>
                </a:lnTo>
                <a:lnTo>
                  <a:pt x="11311319" y="6057900"/>
                </a:lnTo>
                <a:lnTo>
                  <a:pt x="11325773" y="6007100"/>
                </a:lnTo>
                <a:lnTo>
                  <a:pt x="11339719" y="5969000"/>
                </a:lnTo>
                <a:lnTo>
                  <a:pt x="11353159" y="5918200"/>
                </a:lnTo>
                <a:lnTo>
                  <a:pt x="11366094" y="5867400"/>
                </a:lnTo>
                <a:lnTo>
                  <a:pt x="11378526" y="5829300"/>
                </a:lnTo>
                <a:lnTo>
                  <a:pt x="11390455" y="5778500"/>
                </a:lnTo>
                <a:lnTo>
                  <a:pt x="11401883" y="5727700"/>
                </a:lnTo>
                <a:lnTo>
                  <a:pt x="11412812" y="5689600"/>
                </a:lnTo>
                <a:lnTo>
                  <a:pt x="11423243" y="5638800"/>
                </a:lnTo>
                <a:lnTo>
                  <a:pt x="11433176" y="5588000"/>
                </a:lnTo>
                <a:lnTo>
                  <a:pt x="11442614" y="5537200"/>
                </a:lnTo>
                <a:lnTo>
                  <a:pt x="11451557" y="5499100"/>
                </a:lnTo>
                <a:lnTo>
                  <a:pt x="11460008" y="5448300"/>
                </a:lnTo>
                <a:lnTo>
                  <a:pt x="11467967" y="5397500"/>
                </a:lnTo>
                <a:lnTo>
                  <a:pt x="11475435" y="5346700"/>
                </a:lnTo>
                <a:lnTo>
                  <a:pt x="11482414" y="5295900"/>
                </a:lnTo>
                <a:lnTo>
                  <a:pt x="11488906" y="5257800"/>
                </a:lnTo>
                <a:lnTo>
                  <a:pt x="11494911" y="5207000"/>
                </a:lnTo>
                <a:lnTo>
                  <a:pt x="11500431" y="5156200"/>
                </a:lnTo>
                <a:lnTo>
                  <a:pt x="11505467" y="5105400"/>
                </a:lnTo>
                <a:lnTo>
                  <a:pt x="11510021" y="5054600"/>
                </a:lnTo>
                <a:lnTo>
                  <a:pt x="11514094" y="5016500"/>
                </a:lnTo>
                <a:lnTo>
                  <a:pt x="11517686" y="4965700"/>
                </a:lnTo>
                <a:lnTo>
                  <a:pt x="11520800" y="4914900"/>
                </a:lnTo>
                <a:lnTo>
                  <a:pt x="11523437" y="4864100"/>
                </a:lnTo>
                <a:lnTo>
                  <a:pt x="11525598" y="4813300"/>
                </a:lnTo>
                <a:lnTo>
                  <a:pt x="11527284" y="4775200"/>
                </a:lnTo>
                <a:lnTo>
                  <a:pt x="11528497" y="4724400"/>
                </a:lnTo>
                <a:lnTo>
                  <a:pt x="11529239" y="4673600"/>
                </a:lnTo>
                <a:lnTo>
                  <a:pt x="11529509" y="4622800"/>
                </a:lnTo>
                <a:lnTo>
                  <a:pt x="11529310" y="4572000"/>
                </a:lnTo>
                <a:lnTo>
                  <a:pt x="11528643" y="4521200"/>
                </a:lnTo>
                <a:lnTo>
                  <a:pt x="11527509" y="4483100"/>
                </a:lnTo>
                <a:lnTo>
                  <a:pt x="11525910" y="4432300"/>
                </a:lnTo>
                <a:lnTo>
                  <a:pt x="11523847" y="4381500"/>
                </a:lnTo>
                <a:lnTo>
                  <a:pt x="11521321" y="4330700"/>
                </a:lnTo>
                <a:lnTo>
                  <a:pt x="11518334" y="4279900"/>
                </a:lnTo>
                <a:lnTo>
                  <a:pt x="11514887" y="4229100"/>
                </a:lnTo>
                <a:lnTo>
                  <a:pt x="11510980" y="4191000"/>
                </a:lnTo>
                <a:lnTo>
                  <a:pt x="11506616" y="4140200"/>
                </a:lnTo>
                <a:lnTo>
                  <a:pt x="11501796" y="4089400"/>
                </a:lnTo>
                <a:lnTo>
                  <a:pt x="11496522" y="4038600"/>
                </a:lnTo>
                <a:lnTo>
                  <a:pt x="11490793" y="3987800"/>
                </a:lnTo>
                <a:lnTo>
                  <a:pt x="11484613" y="3949700"/>
                </a:lnTo>
                <a:lnTo>
                  <a:pt x="11477981" y="3898900"/>
                </a:lnTo>
                <a:lnTo>
                  <a:pt x="11470900" y="3848100"/>
                </a:lnTo>
                <a:lnTo>
                  <a:pt x="11463370" y="3797300"/>
                </a:lnTo>
                <a:lnTo>
                  <a:pt x="11455394" y="3746500"/>
                </a:lnTo>
                <a:lnTo>
                  <a:pt x="11446972" y="3708400"/>
                </a:lnTo>
                <a:lnTo>
                  <a:pt x="11438105" y="3657600"/>
                </a:lnTo>
                <a:lnTo>
                  <a:pt x="11428796" y="3606800"/>
                </a:lnTo>
                <a:lnTo>
                  <a:pt x="11419045" y="3556000"/>
                </a:lnTo>
                <a:lnTo>
                  <a:pt x="11408853" y="3517900"/>
                </a:lnTo>
                <a:lnTo>
                  <a:pt x="11398223" y="3467100"/>
                </a:lnTo>
                <a:lnTo>
                  <a:pt x="11387154" y="3416300"/>
                </a:lnTo>
                <a:lnTo>
                  <a:pt x="11375649" y="3365500"/>
                </a:lnTo>
                <a:lnTo>
                  <a:pt x="11363709" y="3327400"/>
                </a:lnTo>
                <a:lnTo>
                  <a:pt x="11351335" y="3276600"/>
                </a:lnTo>
                <a:lnTo>
                  <a:pt x="11338529" y="3225800"/>
                </a:lnTo>
                <a:lnTo>
                  <a:pt x="11325292" y="3175000"/>
                </a:lnTo>
                <a:lnTo>
                  <a:pt x="11311624" y="3136900"/>
                </a:lnTo>
                <a:lnTo>
                  <a:pt x="11297528" y="3086100"/>
                </a:lnTo>
                <a:lnTo>
                  <a:pt x="11283005" y="3035300"/>
                </a:lnTo>
                <a:lnTo>
                  <a:pt x="11268056" y="2997200"/>
                </a:lnTo>
                <a:lnTo>
                  <a:pt x="11252682" y="2946400"/>
                </a:lnTo>
                <a:lnTo>
                  <a:pt x="11236885" y="2895600"/>
                </a:lnTo>
                <a:lnTo>
                  <a:pt x="11220666" y="2857500"/>
                </a:lnTo>
                <a:lnTo>
                  <a:pt x="11204027" y="2806700"/>
                </a:lnTo>
                <a:lnTo>
                  <a:pt x="11186967" y="2768600"/>
                </a:lnTo>
                <a:lnTo>
                  <a:pt x="11169490" y="2717800"/>
                </a:lnTo>
                <a:lnTo>
                  <a:pt x="11151597" y="2667000"/>
                </a:lnTo>
                <a:lnTo>
                  <a:pt x="11133288" y="2628900"/>
                </a:lnTo>
                <a:lnTo>
                  <a:pt x="11114564" y="2578100"/>
                </a:lnTo>
                <a:lnTo>
                  <a:pt x="11095428" y="2540000"/>
                </a:lnTo>
                <a:lnTo>
                  <a:pt x="11075881" y="2489200"/>
                </a:lnTo>
                <a:lnTo>
                  <a:pt x="11055923" y="2451100"/>
                </a:lnTo>
                <a:lnTo>
                  <a:pt x="11035557" y="2400300"/>
                </a:lnTo>
                <a:lnTo>
                  <a:pt x="11014783" y="2362200"/>
                </a:lnTo>
                <a:lnTo>
                  <a:pt x="10993603" y="2311400"/>
                </a:lnTo>
                <a:lnTo>
                  <a:pt x="10972018" y="2273300"/>
                </a:lnTo>
                <a:lnTo>
                  <a:pt x="10950029" y="2222500"/>
                </a:lnTo>
                <a:lnTo>
                  <a:pt x="10927638" y="2184400"/>
                </a:lnTo>
                <a:lnTo>
                  <a:pt x="10904847" y="2133600"/>
                </a:lnTo>
                <a:lnTo>
                  <a:pt x="10881655" y="2095500"/>
                </a:lnTo>
                <a:lnTo>
                  <a:pt x="10858066" y="2057400"/>
                </a:lnTo>
                <a:lnTo>
                  <a:pt x="10834079" y="2006600"/>
                </a:lnTo>
                <a:lnTo>
                  <a:pt x="10809697" y="1968500"/>
                </a:lnTo>
                <a:lnTo>
                  <a:pt x="10784920" y="1930400"/>
                </a:lnTo>
                <a:lnTo>
                  <a:pt x="10759750" y="1879600"/>
                </a:lnTo>
                <a:lnTo>
                  <a:pt x="10734189" y="1841500"/>
                </a:lnTo>
                <a:lnTo>
                  <a:pt x="10708237" y="1803400"/>
                </a:lnTo>
                <a:lnTo>
                  <a:pt x="10681896" y="1765300"/>
                </a:lnTo>
                <a:lnTo>
                  <a:pt x="10655167" y="1714500"/>
                </a:lnTo>
                <a:lnTo>
                  <a:pt x="10628052" y="1676400"/>
                </a:lnTo>
                <a:lnTo>
                  <a:pt x="10600552" y="1638300"/>
                </a:lnTo>
                <a:lnTo>
                  <a:pt x="10572668" y="1600200"/>
                </a:lnTo>
                <a:lnTo>
                  <a:pt x="10544401" y="1562100"/>
                </a:lnTo>
                <a:lnTo>
                  <a:pt x="10515754" y="1511300"/>
                </a:lnTo>
                <a:lnTo>
                  <a:pt x="10486452" y="1473200"/>
                </a:lnTo>
                <a:lnTo>
                  <a:pt x="10456795" y="1435100"/>
                </a:lnTo>
                <a:lnTo>
                  <a:pt x="10426787" y="1397000"/>
                </a:lnTo>
                <a:lnTo>
                  <a:pt x="10396430" y="1358900"/>
                </a:lnTo>
                <a:lnTo>
                  <a:pt x="10365727" y="1320800"/>
                </a:lnTo>
                <a:lnTo>
                  <a:pt x="10334682" y="1282700"/>
                </a:lnTo>
                <a:lnTo>
                  <a:pt x="10303297" y="1244600"/>
                </a:lnTo>
                <a:lnTo>
                  <a:pt x="10271576" y="1206500"/>
                </a:lnTo>
                <a:lnTo>
                  <a:pt x="10239523" y="1168400"/>
                </a:lnTo>
                <a:lnTo>
                  <a:pt x="10207139" y="1130300"/>
                </a:lnTo>
                <a:lnTo>
                  <a:pt x="10174429" y="1092200"/>
                </a:lnTo>
                <a:lnTo>
                  <a:pt x="10141395" y="1054100"/>
                </a:lnTo>
                <a:lnTo>
                  <a:pt x="10108041" y="1028700"/>
                </a:lnTo>
                <a:lnTo>
                  <a:pt x="10074369" y="990600"/>
                </a:lnTo>
                <a:lnTo>
                  <a:pt x="10040383" y="952500"/>
                </a:lnTo>
                <a:lnTo>
                  <a:pt x="9971481" y="876300"/>
                </a:lnTo>
                <a:lnTo>
                  <a:pt x="9936571" y="850900"/>
                </a:lnTo>
                <a:lnTo>
                  <a:pt x="9865850" y="774700"/>
                </a:lnTo>
                <a:lnTo>
                  <a:pt x="9830044" y="749300"/>
                </a:lnTo>
                <a:lnTo>
                  <a:pt x="9757560" y="673100"/>
                </a:lnTo>
                <a:lnTo>
                  <a:pt x="9720887" y="647700"/>
                </a:lnTo>
                <a:lnTo>
                  <a:pt x="9683932" y="609600"/>
                </a:lnTo>
                <a:lnTo>
                  <a:pt x="9646697" y="584200"/>
                </a:lnTo>
                <a:lnTo>
                  <a:pt x="9609185" y="546100"/>
                </a:lnTo>
                <a:lnTo>
                  <a:pt x="9571399" y="520700"/>
                </a:lnTo>
                <a:lnTo>
                  <a:pt x="9533344" y="482600"/>
                </a:lnTo>
                <a:lnTo>
                  <a:pt x="9495021" y="457200"/>
                </a:lnTo>
                <a:lnTo>
                  <a:pt x="9456435" y="419100"/>
                </a:lnTo>
                <a:lnTo>
                  <a:pt x="9417587" y="393700"/>
                </a:lnTo>
                <a:lnTo>
                  <a:pt x="9378482" y="355600"/>
                </a:lnTo>
                <a:lnTo>
                  <a:pt x="9259651" y="279400"/>
                </a:lnTo>
                <a:lnTo>
                  <a:pt x="9219546" y="241300"/>
                </a:lnTo>
                <a:lnTo>
                  <a:pt x="9097791" y="165100"/>
                </a:lnTo>
                <a:lnTo>
                  <a:pt x="9056737" y="127000"/>
                </a:lnTo>
                <a:lnTo>
                  <a:pt x="8890255" y="25400"/>
                </a:lnTo>
                <a:lnTo>
                  <a:pt x="8855685" y="0"/>
                </a:lnTo>
                <a:close/>
              </a:path>
            </a:pathLst>
          </a:custGeom>
          <a:solidFill>
            <a:srgbClr val="DB5E6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692" y="2362"/>
            <a:ext cx="11501173" cy="684530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0"/>
            <a:ext cx="12193270" cy="6847840"/>
          </a:xfrm>
          <a:custGeom>
            <a:avLst/>
            <a:gdLst/>
            <a:ahLst/>
            <a:cxnLst/>
            <a:rect l="l" t="t" r="r" b="b"/>
            <a:pathLst>
              <a:path w="12193270" h="6847840">
                <a:moveTo>
                  <a:pt x="0" y="1514964"/>
                </a:moveTo>
                <a:lnTo>
                  <a:pt x="47989" y="1517045"/>
                </a:lnTo>
                <a:lnTo>
                  <a:pt x="96436" y="1516321"/>
                </a:lnTo>
                <a:lnTo>
                  <a:pt x="144418" y="1512731"/>
                </a:lnTo>
                <a:lnTo>
                  <a:pt x="194300" y="1506274"/>
                </a:lnTo>
                <a:lnTo>
                  <a:pt x="243618" y="1497602"/>
                </a:lnTo>
                <a:lnTo>
                  <a:pt x="292398" y="1486853"/>
                </a:lnTo>
                <a:lnTo>
                  <a:pt x="340666" y="1474165"/>
                </a:lnTo>
                <a:lnTo>
                  <a:pt x="388450" y="1459676"/>
                </a:lnTo>
                <a:lnTo>
                  <a:pt x="435775" y="1443522"/>
                </a:lnTo>
                <a:lnTo>
                  <a:pt x="482668" y="1425842"/>
                </a:lnTo>
                <a:lnTo>
                  <a:pt x="529157" y="1406773"/>
                </a:lnTo>
                <a:lnTo>
                  <a:pt x="575267" y="1386454"/>
                </a:lnTo>
                <a:lnTo>
                  <a:pt x="621025" y="1365021"/>
                </a:lnTo>
                <a:lnTo>
                  <a:pt x="666458" y="1342612"/>
                </a:lnTo>
                <a:lnTo>
                  <a:pt x="711593" y="1319365"/>
                </a:lnTo>
                <a:lnTo>
                  <a:pt x="756455" y="1295418"/>
                </a:lnTo>
                <a:lnTo>
                  <a:pt x="801071" y="1270908"/>
                </a:lnTo>
                <a:lnTo>
                  <a:pt x="845469" y="1245973"/>
                </a:lnTo>
                <a:lnTo>
                  <a:pt x="889675" y="1220751"/>
                </a:lnTo>
                <a:lnTo>
                  <a:pt x="933714" y="1195378"/>
                </a:lnTo>
                <a:lnTo>
                  <a:pt x="977615" y="1169994"/>
                </a:lnTo>
                <a:lnTo>
                  <a:pt x="1021403" y="1144736"/>
                </a:lnTo>
                <a:lnTo>
                  <a:pt x="1065355" y="1119675"/>
                </a:lnTo>
                <a:lnTo>
                  <a:pt x="1109722" y="1094881"/>
                </a:lnTo>
                <a:lnTo>
                  <a:pt x="1154498" y="1070499"/>
                </a:lnTo>
                <a:lnTo>
                  <a:pt x="1199674" y="1046672"/>
                </a:lnTo>
                <a:lnTo>
                  <a:pt x="1245241" y="1023545"/>
                </a:lnTo>
                <a:lnTo>
                  <a:pt x="1291193" y="1001261"/>
                </a:lnTo>
                <a:lnTo>
                  <a:pt x="1337521" y="979966"/>
                </a:lnTo>
                <a:lnTo>
                  <a:pt x="1384216" y="959802"/>
                </a:lnTo>
                <a:lnTo>
                  <a:pt x="1431272" y="940915"/>
                </a:lnTo>
                <a:lnTo>
                  <a:pt x="1478679" y="923448"/>
                </a:lnTo>
                <a:lnTo>
                  <a:pt x="1526431" y="907546"/>
                </a:lnTo>
                <a:lnTo>
                  <a:pt x="1574518" y="893352"/>
                </a:lnTo>
                <a:lnTo>
                  <a:pt x="1622934" y="881012"/>
                </a:lnTo>
                <a:lnTo>
                  <a:pt x="1671669" y="870669"/>
                </a:lnTo>
                <a:lnTo>
                  <a:pt x="1720717" y="862467"/>
                </a:lnTo>
                <a:lnTo>
                  <a:pt x="1770068" y="856550"/>
                </a:lnTo>
                <a:lnTo>
                  <a:pt x="1819715" y="853064"/>
                </a:lnTo>
                <a:lnTo>
                  <a:pt x="1869650" y="852151"/>
                </a:lnTo>
                <a:lnTo>
                  <a:pt x="1919865" y="853956"/>
                </a:lnTo>
                <a:lnTo>
                  <a:pt x="1970516" y="858618"/>
                </a:lnTo>
                <a:lnTo>
                  <a:pt x="2020674" y="865955"/>
                </a:lnTo>
                <a:lnTo>
                  <a:pt x="2070359" y="875745"/>
                </a:lnTo>
                <a:lnTo>
                  <a:pt x="2119591" y="887767"/>
                </a:lnTo>
                <a:lnTo>
                  <a:pt x="2168391" y="901798"/>
                </a:lnTo>
                <a:lnTo>
                  <a:pt x="2216778" y="917618"/>
                </a:lnTo>
                <a:lnTo>
                  <a:pt x="2264774" y="935004"/>
                </a:lnTo>
                <a:lnTo>
                  <a:pt x="2312399" y="953734"/>
                </a:lnTo>
                <a:lnTo>
                  <a:pt x="2359672" y="973586"/>
                </a:lnTo>
                <a:lnTo>
                  <a:pt x="2406614" y="994339"/>
                </a:lnTo>
                <a:lnTo>
                  <a:pt x="2453245" y="1015771"/>
                </a:lnTo>
                <a:lnTo>
                  <a:pt x="2499586" y="1037661"/>
                </a:lnTo>
                <a:lnTo>
                  <a:pt x="2545657" y="1059785"/>
                </a:lnTo>
                <a:lnTo>
                  <a:pt x="2591679" y="1081980"/>
                </a:lnTo>
                <a:lnTo>
                  <a:pt x="2637887" y="1104082"/>
                </a:lnTo>
                <a:lnTo>
                  <a:pt x="2684314" y="1125872"/>
                </a:lnTo>
                <a:lnTo>
                  <a:pt x="2730994" y="1147131"/>
                </a:lnTo>
                <a:lnTo>
                  <a:pt x="2777959" y="1167639"/>
                </a:lnTo>
                <a:lnTo>
                  <a:pt x="2825244" y="1187178"/>
                </a:lnTo>
                <a:lnTo>
                  <a:pt x="2872880" y="1205528"/>
                </a:lnTo>
                <a:lnTo>
                  <a:pt x="2920902" y="1222470"/>
                </a:lnTo>
                <a:lnTo>
                  <a:pt x="2969343" y="1237785"/>
                </a:lnTo>
                <a:lnTo>
                  <a:pt x="3018236" y="1251253"/>
                </a:lnTo>
                <a:lnTo>
                  <a:pt x="3067614" y="1262657"/>
                </a:lnTo>
                <a:lnTo>
                  <a:pt x="3117510" y="1271775"/>
                </a:lnTo>
                <a:lnTo>
                  <a:pt x="3167957" y="1278390"/>
                </a:lnTo>
                <a:lnTo>
                  <a:pt x="3215382" y="1281876"/>
                </a:lnTo>
                <a:lnTo>
                  <a:pt x="3263226" y="1282475"/>
                </a:lnTo>
                <a:lnTo>
                  <a:pt x="3311176" y="1280144"/>
                </a:lnTo>
                <a:lnTo>
                  <a:pt x="3358919" y="1274838"/>
                </a:lnTo>
                <a:lnTo>
                  <a:pt x="3406141" y="1266515"/>
                </a:lnTo>
                <a:lnTo>
                  <a:pt x="3452528" y="1255131"/>
                </a:lnTo>
                <a:lnTo>
                  <a:pt x="3497767" y="1240643"/>
                </a:lnTo>
                <a:lnTo>
                  <a:pt x="3541545" y="1223006"/>
                </a:lnTo>
                <a:lnTo>
                  <a:pt x="3583547" y="1202179"/>
                </a:lnTo>
                <a:lnTo>
                  <a:pt x="3623462" y="1178116"/>
                </a:lnTo>
                <a:lnTo>
                  <a:pt x="3660975" y="1150775"/>
                </a:lnTo>
                <a:lnTo>
                  <a:pt x="3695772" y="1120112"/>
                </a:lnTo>
                <a:lnTo>
                  <a:pt x="3727541" y="1086084"/>
                </a:lnTo>
                <a:lnTo>
                  <a:pt x="3755967" y="1048647"/>
                </a:lnTo>
                <a:lnTo>
                  <a:pt x="3782193" y="1005576"/>
                </a:lnTo>
                <a:lnTo>
                  <a:pt x="3804747" y="960236"/>
                </a:lnTo>
                <a:lnTo>
                  <a:pt x="3824617" y="913279"/>
                </a:lnTo>
                <a:lnTo>
                  <a:pt x="3842792" y="865357"/>
                </a:lnTo>
                <a:lnTo>
                  <a:pt x="3860259" y="817121"/>
                </a:lnTo>
                <a:lnTo>
                  <a:pt x="3878006" y="769225"/>
                </a:lnTo>
                <a:lnTo>
                  <a:pt x="3897022" y="722319"/>
                </a:lnTo>
                <a:lnTo>
                  <a:pt x="3918295" y="677056"/>
                </a:lnTo>
                <a:lnTo>
                  <a:pt x="3942812" y="634087"/>
                </a:lnTo>
                <a:lnTo>
                  <a:pt x="3971563" y="594064"/>
                </a:lnTo>
                <a:lnTo>
                  <a:pt x="4005535" y="557640"/>
                </a:lnTo>
                <a:lnTo>
                  <a:pt x="4040973" y="528557"/>
                </a:lnTo>
                <a:lnTo>
                  <a:pt x="4078575" y="504958"/>
                </a:lnTo>
                <a:lnTo>
                  <a:pt x="4118141" y="486444"/>
                </a:lnTo>
                <a:lnTo>
                  <a:pt x="4159474" y="472613"/>
                </a:lnTo>
                <a:lnTo>
                  <a:pt x="4202374" y="463066"/>
                </a:lnTo>
                <a:lnTo>
                  <a:pt x="4246644" y="457403"/>
                </a:lnTo>
                <a:lnTo>
                  <a:pt x="4292084" y="455222"/>
                </a:lnTo>
                <a:lnTo>
                  <a:pt x="4338495" y="456124"/>
                </a:lnTo>
                <a:lnTo>
                  <a:pt x="4385680" y="459707"/>
                </a:lnTo>
                <a:lnTo>
                  <a:pt x="4433439" y="465573"/>
                </a:lnTo>
                <a:lnTo>
                  <a:pt x="4481574" y="473320"/>
                </a:lnTo>
                <a:lnTo>
                  <a:pt x="4529887" y="482547"/>
                </a:lnTo>
                <a:lnTo>
                  <a:pt x="4578177" y="492856"/>
                </a:lnTo>
                <a:lnTo>
                  <a:pt x="4626248" y="503845"/>
                </a:lnTo>
                <a:lnTo>
                  <a:pt x="4673900" y="515113"/>
                </a:lnTo>
                <a:lnTo>
                  <a:pt x="4720935" y="526261"/>
                </a:lnTo>
                <a:lnTo>
                  <a:pt x="4767154" y="536888"/>
                </a:lnTo>
                <a:lnTo>
                  <a:pt x="4814319" y="546744"/>
                </a:lnTo>
                <a:lnTo>
                  <a:pt x="4861711" y="555274"/>
                </a:lnTo>
                <a:lnTo>
                  <a:pt x="4909299" y="562487"/>
                </a:lnTo>
                <a:lnTo>
                  <a:pt x="4957051" y="568393"/>
                </a:lnTo>
                <a:lnTo>
                  <a:pt x="5004936" y="572999"/>
                </a:lnTo>
                <a:lnTo>
                  <a:pt x="5052924" y="576316"/>
                </a:lnTo>
                <a:lnTo>
                  <a:pt x="5100983" y="578351"/>
                </a:lnTo>
                <a:lnTo>
                  <a:pt x="5149082" y="579113"/>
                </a:lnTo>
                <a:lnTo>
                  <a:pt x="5197190" y="578612"/>
                </a:lnTo>
                <a:lnTo>
                  <a:pt x="5245276" y="576857"/>
                </a:lnTo>
                <a:lnTo>
                  <a:pt x="5293309" y="573855"/>
                </a:lnTo>
                <a:lnTo>
                  <a:pt x="5341257" y="569617"/>
                </a:lnTo>
                <a:lnTo>
                  <a:pt x="5389091" y="564151"/>
                </a:lnTo>
                <a:lnTo>
                  <a:pt x="5436777" y="557466"/>
                </a:lnTo>
                <a:lnTo>
                  <a:pt x="5484287" y="549570"/>
                </a:lnTo>
                <a:lnTo>
                  <a:pt x="5531588" y="540473"/>
                </a:lnTo>
                <a:lnTo>
                  <a:pt x="5578649" y="530184"/>
                </a:lnTo>
                <a:lnTo>
                  <a:pt x="5625439" y="518711"/>
                </a:lnTo>
                <a:lnTo>
                  <a:pt x="5671927" y="506064"/>
                </a:lnTo>
                <a:lnTo>
                  <a:pt x="5718083" y="492250"/>
                </a:lnTo>
                <a:lnTo>
                  <a:pt x="5763874" y="477280"/>
                </a:lnTo>
                <a:lnTo>
                  <a:pt x="5809270" y="461161"/>
                </a:lnTo>
                <a:lnTo>
                  <a:pt x="5854240" y="443904"/>
                </a:lnTo>
                <a:lnTo>
                  <a:pt x="5898753" y="425516"/>
                </a:lnTo>
                <a:lnTo>
                  <a:pt x="5942777" y="406007"/>
                </a:lnTo>
                <a:lnTo>
                  <a:pt x="5986282" y="385385"/>
                </a:lnTo>
                <a:lnTo>
                  <a:pt x="6029236" y="363659"/>
                </a:lnTo>
                <a:lnTo>
                  <a:pt x="6071608" y="340839"/>
                </a:lnTo>
                <a:lnTo>
                  <a:pt x="6113367" y="316933"/>
                </a:lnTo>
                <a:lnTo>
                  <a:pt x="6154483" y="291950"/>
                </a:lnTo>
                <a:lnTo>
                  <a:pt x="6194923" y="265898"/>
                </a:lnTo>
                <a:lnTo>
                  <a:pt x="6234658" y="238788"/>
                </a:lnTo>
                <a:lnTo>
                  <a:pt x="6273655" y="210627"/>
                </a:lnTo>
                <a:lnTo>
                  <a:pt x="6311884" y="181424"/>
                </a:lnTo>
                <a:lnTo>
                  <a:pt x="6349314" y="151189"/>
                </a:lnTo>
                <a:lnTo>
                  <a:pt x="6385913" y="119930"/>
                </a:lnTo>
                <a:lnTo>
                  <a:pt x="6421650" y="87657"/>
                </a:lnTo>
                <a:lnTo>
                  <a:pt x="6456495" y="54377"/>
                </a:lnTo>
                <a:lnTo>
                  <a:pt x="6490392" y="20132"/>
                </a:lnTo>
                <a:lnTo>
                  <a:pt x="6509236" y="0"/>
                </a:lnTo>
              </a:path>
              <a:path w="12193270" h="6847840">
                <a:moveTo>
                  <a:pt x="12193193" y="4326394"/>
                </a:moveTo>
                <a:lnTo>
                  <a:pt x="12146325" y="4332117"/>
                </a:lnTo>
                <a:lnTo>
                  <a:pt x="12099659" y="4340899"/>
                </a:lnTo>
                <a:lnTo>
                  <a:pt x="12053797" y="4352635"/>
                </a:lnTo>
                <a:lnTo>
                  <a:pt x="12009024" y="4367259"/>
                </a:lnTo>
                <a:lnTo>
                  <a:pt x="11962398" y="4385758"/>
                </a:lnTo>
                <a:lnTo>
                  <a:pt x="11917057" y="4406766"/>
                </a:lnTo>
                <a:lnTo>
                  <a:pt x="11872957" y="4430114"/>
                </a:lnTo>
                <a:lnTo>
                  <a:pt x="11830057" y="4455632"/>
                </a:lnTo>
                <a:lnTo>
                  <a:pt x="11788314" y="4483151"/>
                </a:lnTo>
                <a:lnTo>
                  <a:pt x="11747686" y="4512502"/>
                </a:lnTo>
                <a:lnTo>
                  <a:pt x="11708131" y="4543516"/>
                </a:lnTo>
                <a:lnTo>
                  <a:pt x="11669606" y="4576024"/>
                </a:lnTo>
                <a:lnTo>
                  <a:pt x="11632070" y="4609856"/>
                </a:lnTo>
                <a:lnTo>
                  <a:pt x="11595479" y="4644843"/>
                </a:lnTo>
                <a:lnTo>
                  <a:pt x="11559792" y="4680817"/>
                </a:lnTo>
                <a:lnTo>
                  <a:pt x="11524967" y="4717607"/>
                </a:lnTo>
                <a:lnTo>
                  <a:pt x="11490960" y="4755046"/>
                </a:lnTo>
                <a:lnTo>
                  <a:pt x="11457730" y="4792963"/>
                </a:lnTo>
                <a:lnTo>
                  <a:pt x="11425100" y="4831281"/>
                </a:lnTo>
                <a:lnTo>
                  <a:pt x="11392843" y="4869958"/>
                </a:lnTo>
                <a:lnTo>
                  <a:pt x="11360842" y="4908880"/>
                </a:lnTo>
                <a:lnTo>
                  <a:pt x="11328978" y="4947933"/>
                </a:lnTo>
                <a:lnTo>
                  <a:pt x="11297135" y="4987001"/>
                </a:lnTo>
                <a:lnTo>
                  <a:pt x="11265193" y="5025971"/>
                </a:lnTo>
                <a:lnTo>
                  <a:pt x="11233035" y="5064727"/>
                </a:lnTo>
                <a:lnTo>
                  <a:pt x="11200544" y="5103156"/>
                </a:lnTo>
                <a:lnTo>
                  <a:pt x="11167602" y="5141142"/>
                </a:lnTo>
                <a:lnTo>
                  <a:pt x="11134090" y="5178572"/>
                </a:lnTo>
                <a:lnTo>
                  <a:pt x="11099891" y="5215330"/>
                </a:lnTo>
                <a:lnTo>
                  <a:pt x="11064888" y="5251303"/>
                </a:lnTo>
                <a:lnTo>
                  <a:pt x="11028962" y="5286375"/>
                </a:lnTo>
                <a:lnTo>
                  <a:pt x="10991996" y="5320432"/>
                </a:lnTo>
                <a:lnTo>
                  <a:pt x="10955654" y="5351815"/>
                </a:lnTo>
                <a:lnTo>
                  <a:pt x="10918331" y="5381948"/>
                </a:lnTo>
                <a:lnTo>
                  <a:pt x="10880069" y="5410823"/>
                </a:lnTo>
                <a:lnTo>
                  <a:pt x="10840911" y="5438433"/>
                </a:lnTo>
                <a:lnTo>
                  <a:pt x="10800902" y="5464770"/>
                </a:lnTo>
                <a:lnTo>
                  <a:pt x="10760085" y="5489827"/>
                </a:lnTo>
                <a:lnTo>
                  <a:pt x="10718502" y="5513595"/>
                </a:lnTo>
                <a:lnTo>
                  <a:pt x="10676197" y="5536067"/>
                </a:lnTo>
                <a:lnTo>
                  <a:pt x="10633214" y="5557235"/>
                </a:lnTo>
                <a:lnTo>
                  <a:pt x="10589595" y="5577092"/>
                </a:lnTo>
                <a:lnTo>
                  <a:pt x="10545385" y="5595630"/>
                </a:lnTo>
                <a:lnTo>
                  <a:pt x="10500626" y="5612841"/>
                </a:lnTo>
                <a:lnTo>
                  <a:pt x="10455362" y="5628717"/>
                </a:lnTo>
                <a:lnTo>
                  <a:pt x="10409635" y="5643252"/>
                </a:lnTo>
                <a:lnTo>
                  <a:pt x="10363490" y="5656436"/>
                </a:lnTo>
                <a:lnTo>
                  <a:pt x="10316970" y="5668262"/>
                </a:lnTo>
                <a:lnTo>
                  <a:pt x="10270118" y="5678723"/>
                </a:lnTo>
                <a:lnTo>
                  <a:pt x="10222977" y="5687811"/>
                </a:lnTo>
                <a:lnTo>
                  <a:pt x="10175591" y="5695519"/>
                </a:lnTo>
                <a:lnTo>
                  <a:pt x="10128003" y="5701837"/>
                </a:lnTo>
                <a:lnTo>
                  <a:pt x="10080256" y="5706760"/>
                </a:lnTo>
                <a:lnTo>
                  <a:pt x="10032394" y="5710279"/>
                </a:lnTo>
                <a:lnTo>
                  <a:pt x="9984460" y="5712386"/>
                </a:lnTo>
                <a:lnTo>
                  <a:pt x="9936497" y="5713074"/>
                </a:lnTo>
                <a:lnTo>
                  <a:pt x="9888548" y="5712335"/>
                </a:lnTo>
                <a:lnTo>
                  <a:pt x="9840658" y="5710161"/>
                </a:lnTo>
                <a:lnTo>
                  <a:pt x="9792869" y="5706545"/>
                </a:lnTo>
                <a:lnTo>
                  <a:pt x="9745224" y="5701478"/>
                </a:lnTo>
                <a:lnTo>
                  <a:pt x="9697768" y="5694954"/>
                </a:lnTo>
                <a:lnTo>
                  <a:pt x="9650542" y="5686965"/>
                </a:lnTo>
                <a:lnTo>
                  <a:pt x="9603592" y="5677502"/>
                </a:lnTo>
                <a:lnTo>
                  <a:pt x="9556959" y="5666558"/>
                </a:lnTo>
                <a:lnTo>
                  <a:pt x="9510687" y="5654126"/>
                </a:lnTo>
                <a:lnTo>
                  <a:pt x="9464820" y="5640197"/>
                </a:lnTo>
                <a:lnTo>
                  <a:pt x="9419401" y="5624765"/>
                </a:lnTo>
                <a:lnTo>
                  <a:pt x="9374473" y="5607820"/>
                </a:lnTo>
                <a:lnTo>
                  <a:pt x="9329149" y="5588849"/>
                </a:lnTo>
                <a:lnTo>
                  <a:pt x="9284500" y="5567806"/>
                </a:lnTo>
                <a:lnTo>
                  <a:pt x="9241068" y="5544436"/>
                </a:lnTo>
                <a:lnTo>
                  <a:pt x="9199391" y="5518484"/>
                </a:lnTo>
                <a:lnTo>
                  <a:pt x="9160009" y="5489694"/>
                </a:lnTo>
                <a:lnTo>
                  <a:pt x="9123463" y="5457811"/>
                </a:lnTo>
                <a:lnTo>
                  <a:pt x="9090292" y="5422578"/>
                </a:lnTo>
                <a:lnTo>
                  <a:pt x="9061037" y="5383742"/>
                </a:lnTo>
                <a:lnTo>
                  <a:pt x="9036865" y="5340932"/>
                </a:lnTo>
                <a:lnTo>
                  <a:pt x="9018873" y="5294801"/>
                </a:lnTo>
                <a:lnTo>
                  <a:pt x="9007489" y="5246631"/>
                </a:lnTo>
                <a:lnTo>
                  <a:pt x="9003142" y="5197709"/>
                </a:lnTo>
                <a:lnTo>
                  <a:pt x="9006263" y="5149319"/>
                </a:lnTo>
                <a:lnTo>
                  <a:pt x="9017279" y="5102746"/>
                </a:lnTo>
                <a:lnTo>
                  <a:pt x="9036622" y="5059275"/>
                </a:lnTo>
                <a:lnTo>
                  <a:pt x="9064720" y="5020191"/>
                </a:lnTo>
                <a:lnTo>
                  <a:pt x="9097192" y="4991832"/>
                </a:lnTo>
                <a:lnTo>
                  <a:pt x="9135274" y="4971565"/>
                </a:lnTo>
                <a:lnTo>
                  <a:pt x="9176958" y="4959388"/>
                </a:lnTo>
                <a:lnTo>
                  <a:pt x="9220237" y="4955297"/>
                </a:lnTo>
                <a:lnTo>
                  <a:pt x="9263102" y="4959290"/>
                </a:lnTo>
                <a:lnTo>
                  <a:pt x="9303547" y="4971364"/>
                </a:lnTo>
                <a:lnTo>
                  <a:pt x="9339565" y="4991516"/>
                </a:lnTo>
                <a:lnTo>
                  <a:pt x="9369146" y="5019744"/>
                </a:lnTo>
                <a:lnTo>
                  <a:pt x="9390284" y="5056043"/>
                </a:lnTo>
                <a:lnTo>
                  <a:pt x="9401518" y="5099148"/>
                </a:lnTo>
                <a:lnTo>
                  <a:pt x="9401169" y="5141373"/>
                </a:lnTo>
                <a:lnTo>
                  <a:pt x="9390632" y="5182345"/>
                </a:lnTo>
                <a:lnTo>
                  <a:pt x="9371304" y="5221689"/>
                </a:lnTo>
                <a:lnTo>
                  <a:pt x="9344583" y="5259031"/>
                </a:lnTo>
                <a:lnTo>
                  <a:pt x="9311865" y="5293996"/>
                </a:lnTo>
                <a:lnTo>
                  <a:pt x="9274547" y="5326210"/>
                </a:lnTo>
                <a:lnTo>
                  <a:pt x="9234025" y="5355299"/>
                </a:lnTo>
                <a:lnTo>
                  <a:pt x="9191697" y="5380887"/>
                </a:lnTo>
                <a:lnTo>
                  <a:pt x="9148959" y="5402601"/>
                </a:lnTo>
                <a:lnTo>
                  <a:pt x="9103212" y="5423185"/>
                </a:lnTo>
                <a:lnTo>
                  <a:pt x="9057052" y="5442816"/>
                </a:lnTo>
                <a:lnTo>
                  <a:pt x="9010500" y="5461491"/>
                </a:lnTo>
                <a:lnTo>
                  <a:pt x="8963576" y="5479207"/>
                </a:lnTo>
                <a:lnTo>
                  <a:pt x="8916299" y="5495960"/>
                </a:lnTo>
                <a:lnTo>
                  <a:pt x="8868691" y="5511747"/>
                </a:lnTo>
                <a:lnTo>
                  <a:pt x="8820772" y="5526565"/>
                </a:lnTo>
                <a:lnTo>
                  <a:pt x="8772562" y="5540410"/>
                </a:lnTo>
                <a:lnTo>
                  <a:pt x="8724080" y="5553280"/>
                </a:lnTo>
                <a:lnTo>
                  <a:pt x="8675348" y="5565171"/>
                </a:lnTo>
                <a:lnTo>
                  <a:pt x="8626386" y="5576079"/>
                </a:lnTo>
                <a:lnTo>
                  <a:pt x="8577214" y="5586002"/>
                </a:lnTo>
                <a:lnTo>
                  <a:pt x="8527852" y="5594937"/>
                </a:lnTo>
                <a:lnTo>
                  <a:pt x="8478321" y="5602879"/>
                </a:lnTo>
                <a:lnTo>
                  <a:pt x="8428641" y="5609826"/>
                </a:lnTo>
                <a:lnTo>
                  <a:pt x="8378831" y="5615774"/>
                </a:lnTo>
                <a:lnTo>
                  <a:pt x="8328913" y="5620721"/>
                </a:lnTo>
                <a:lnTo>
                  <a:pt x="8278907" y="5624663"/>
                </a:lnTo>
                <a:lnTo>
                  <a:pt x="8228833" y="5627596"/>
                </a:lnTo>
                <a:lnTo>
                  <a:pt x="8178711" y="5629518"/>
                </a:lnTo>
                <a:lnTo>
                  <a:pt x="8128561" y="5630425"/>
                </a:lnTo>
                <a:lnTo>
                  <a:pt x="8078405" y="5630314"/>
                </a:lnTo>
                <a:lnTo>
                  <a:pt x="8028261" y="5629182"/>
                </a:lnTo>
                <a:lnTo>
                  <a:pt x="7978151" y="5627025"/>
                </a:lnTo>
                <a:lnTo>
                  <a:pt x="7928094" y="5623840"/>
                </a:lnTo>
                <a:lnTo>
                  <a:pt x="7878111" y="5619624"/>
                </a:lnTo>
                <a:lnTo>
                  <a:pt x="7828222" y="5614374"/>
                </a:lnTo>
                <a:lnTo>
                  <a:pt x="7777286" y="5607964"/>
                </a:lnTo>
                <a:lnTo>
                  <a:pt x="7726457" y="5600622"/>
                </a:lnTo>
                <a:lnTo>
                  <a:pt x="7675723" y="5592476"/>
                </a:lnTo>
                <a:lnTo>
                  <a:pt x="7625069" y="5583653"/>
                </a:lnTo>
                <a:lnTo>
                  <a:pt x="7574484" y="5574280"/>
                </a:lnTo>
                <a:lnTo>
                  <a:pt x="7523954" y="5564485"/>
                </a:lnTo>
                <a:lnTo>
                  <a:pt x="7473467" y="5554393"/>
                </a:lnTo>
                <a:lnTo>
                  <a:pt x="7423008" y="5544134"/>
                </a:lnTo>
                <a:lnTo>
                  <a:pt x="7372566" y="5533833"/>
                </a:lnTo>
                <a:lnTo>
                  <a:pt x="7322127" y="5523618"/>
                </a:lnTo>
                <a:lnTo>
                  <a:pt x="7271679" y="5513616"/>
                </a:lnTo>
                <a:lnTo>
                  <a:pt x="7221208" y="5503954"/>
                </a:lnTo>
                <a:lnTo>
                  <a:pt x="7170700" y="5494760"/>
                </a:lnTo>
                <a:lnTo>
                  <a:pt x="7120145" y="5486161"/>
                </a:lnTo>
                <a:lnTo>
                  <a:pt x="7069527" y="5478283"/>
                </a:lnTo>
                <a:lnTo>
                  <a:pt x="7018835" y="5471255"/>
                </a:lnTo>
                <a:lnTo>
                  <a:pt x="6968055" y="5465203"/>
                </a:lnTo>
                <a:lnTo>
                  <a:pt x="6917174" y="5460254"/>
                </a:lnTo>
                <a:lnTo>
                  <a:pt x="6866180" y="5456536"/>
                </a:lnTo>
                <a:lnTo>
                  <a:pt x="6815058" y="5454175"/>
                </a:lnTo>
                <a:lnTo>
                  <a:pt x="6763797" y="5453299"/>
                </a:lnTo>
                <a:lnTo>
                  <a:pt x="6715602" y="5453992"/>
                </a:lnTo>
                <a:lnTo>
                  <a:pt x="6667499" y="5456222"/>
                </a:lnTo>
                <a:lnTo>
                  <a:pt x="6619524" y="5459967"/>
                </a:lnTo>
                <a:lnTo>
                  <a:pt x="6571710" y="5465208"/>
                </a:lnTo>
                <a:lnTo>
                  <a:pt x="6524095" y="5471921"/>
                </a:lnTo>
                <a:lnTo>
                  <a:pt x="6476713" y="5480086"/>
                </a:lnTo>
                <a:lnTo>
                  <a:pt x="6429599" y="5489681"/>
                </a:lnTo>
                <a:lnTo>
                  <a:pt x="6382788" y="5500684"/>
                </a:lnTo>
                <a:lnTo>
                  <a:pt x="6336316" y="5513075"/>
                </a:lnTo>
                <a:lnTo>
                  <a:pt x="6290217" y="5526831"/>
                </a:lnTo>
                <a:lnTo>
                  <a:pt x="6244527" y="5541932"/>
                </a:lnTo>
                <a:lnTo>
                  <a:pt x="6199282" y="5558355"/>
                </a:lnTo>
                <a:lnTo>
                  <a:pt x="6154516" y="5576080"/>
                </a:lnTo>
                <a:lnTo>
                  <a:pt x="6110265" y="5595085"/>
                </a:lnTo>
                <a:lnTo>
                  <a:pt x="6066563" y="5615348"/>
                </a:lnTo>
                <a:lnTo>
                  <a:pt x="6023447" y="5636848"/>
                </a:lnTo>
                <a:lnTo>
                  <a:pt x="5980950" y="5659564"/>
                </a:lnTo>
                <a:lnTo>
                  <a:pt x="5939109" y="5683474"/>
                </a:lnTo>
                <a:lnTo>
                  <a:pt x="5897959" y="5708556"/>
                </a:lnTo>
                <a:lnTo>
                  <a:pt x="5857534" y="5734789"/>
                </a:lnTo>
                <a:lnTo>
                  <a:pt x="5817871" y="5762152"/>
                </a:lnTo>
                <a:lnTo>
                  <a:pt x="5779003" y="5790624"/>
                </a:lnTo>
                <a:lnTo>
                  <a:pt x="5740967" y="5820182"/>
                </a:lnTo>
                <a:lnTo>
                  <a:pt x="5703798" y="5850805"/>
                </a:lnTo>
                <a:lnTo>
                  <a:pt x="5667531" y="5882472"/>
                </a:lnTo>
                <a:lnTo>
                  <a:pt x="5632200" y="5915162"/>
                </a:lnTo>
                <a:lnTo>
                  <a:pt x="5597842" y="5948853"/>
                </a:lnTo>
                <a:lnTo>
                  <a:pt x="5564491" y="5983523"/>
                </a:lnTo>
                <a:lnTo>
                  <a:pt x="5532183" y="6019151"/>
                </a:lnTo>
                <a:lnTo>
                  <a:pt x="5500952" y="6055715"/>
                </a:lnTo>
                <a:lnTo>
                  <a:pt x="5470835" y="6093195"/>
                </a:lnTo>
                <a:lnTo>
                  <a:pt x="5441866" y="6131569"/>
                </a:lnTo>
                <a:lnTo>
                  <a:pt x="5414080" y="6170814"/>
                </a:lnTo>
                <a:lnTo>
                  <a:pt x="5387513" y="6210910"/>
                </a:lnTo>
                <a:lnTo>
                  <a:pt x="5362200" y="6251836"/>
                </a:lnTo>
                <a:lnTo>
                  <a:pt x="5338176" y="6293569"/>
                </a:lnTo>
                <a:lnTo>
                  <a:pt x="5315477" y="6336089"/>
                </a:lnTo>
                <a:lnTo>
                  <a:pt x="5294158" y="6379318"/>
                </a:lnTo>
                <a:lnTo>
                  <a:pt x="5274250" y="6423165"/>
                </a:lnTo>
                <a:lnTo>
                  <a:pt x="5255751" y="6467589"/>
                </a:lnTo>
                <a:lnTo>
                  <a:pt x="5238655" y="6512548"/>
                </a:lnTo>
                <a:lnTo>
                  <a:pt x="5222962" y="6558002"/>
                </a:lnTo>
                <a:lnTo>
                  <a:pt x="5208667" y="6603908"/>
                </a:lnTo>
                <a:lnTo>
                  <a:pt x="5195767" y="6650227"/>
                </a:lnTo>
                <a:lnTo>
                  <a:pt x="5184259" y="6696917"/>
                </a:lnTo>
                <a:lnTo>
                  <a:pt x="5174141" y="6743936"/>
                </a:lnTo>
                <a:lnTo>
                  <a:pt x="5165409" y="6791245"/>
                </a:lnTo>
                <a:lnTo>
                  <a:pt x="5158060" y="6838801"/>
                </a:lnTo>
                <a:lnTo>
                  <a:pt x="5156953" y="6847662"/>
                </a:lnTo>
              </a:path>
            </a:pathLst>
          </a:custGeom>
          <a:ln w="20002">
            <a:solidFill>
              <a:srgbClr val="8F8F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12193270" cy="6847840"/>
          </a:xfrm>
          <a:custGeom>
            <a:avLst/>
            <a:gdLst/>
            <a:ahLst/>
            <a:cxnLst/>
            <a:rect l="l" t="t" r="r" b="b"/>
            <a:pathLst>
              <a:path w="12193270" h="6847840">
                <a:moveTo>
                  <a:pt x="16103" y="6847662"/>
                </a:moveTo>
                <a:lnTo>
                  <a:pt x="13347" y="6845935"/>
                </a:lnTo>
                <a:lnTo>
                  <a:pt x="0" y="6835165"/>
                </a:lnTo>
                <a:lnTo>
                  <a:pt x="0" y="6847662"/>
                </a:lnTo>
                <a:lnTo>
                  <a:pt x="16103" y="6847662"/>
                </a:lnTo>
                <a:close/>
              </a:path>
              <a:path w="12193270" h="6847840">
                <a:moveTo>
                  <a:pt x="870318" y="6847662"/>
                </a:moveTo>
                <a:lnTo>
                  <a:pt x="835583" y="6815137"/>
                </a:lnTo>
                <a:lnTo>
                  <a:pt x="800684" y="6780187"/>
                </a:lnTo>
                <a:lnTo>
                  <a:pt x="767511" y="6744741"/>
                </a:lnTo>
                <a:lnTo>
                  <a:pt x="734949" y="6708381"/>
                </a:lnTo>
                <a:lnTo>
                  <a:pt x="670293" y="6634886"/>
                </a:lnTo>
                <a:lnTo>
                  <a:pt x="637514" y="6598742"/>
                </a:lnTo>
                <a:lnTo>
                  <a:pt x="603973" y="6563639"/>
                </a:lnTo>
                <a:lnTo>
                  <a:pt x="569341" y="6530086"/>
                </a:lnTo>
                <a:lnTo>
                  <a:pt x="533260" y="6498552"/>
                </a:lnTo>
                <a:lnTo>
                  <a:pt x="495401" y="6469545"/>
                </a:lnTo>
                <a:lnTo>
                  <a:pt x="455409" y="6443548"/>
                </a:lnTo>
                <a:lnTo>
                  <a:pt x="412965" y="6421056"/>
                </a:lnTo>
                <a:lnTo>
                  <a:pt x="364312" y="6401105"/>
                </a:lnTo>
                <a:lnTo>
                  <a:pt x="314109" y="6385065"/>
                </a:lnTo>
                <a:lnTo>
                  <a:pt x="262953" y="6371450"/>
                </a:lnTo>
                <a:lnTo>
                  <a:pt x="211480" y="6358776"/>
                </a:lnTo>
                <a:lnTo>
                  <a:pt x="160286" y="6345580"/>
                </a:lnTo>
                <a:lnTo>
                  <a:pt x="109982" y="6330353"/>
                </a:lnTo>
                <a:lnTo>
                  <a:pt x="61188" y="6311646"/>
                </a:lnTo>
                <a:lnTo>
                  <a:pt x="14503" y="6287948"/>
                </a:lnTo>
                <a:lnTo>
                  <a:pt x="0" y="6278283"/>
                </a:lnTo>
                <a:lnTo>
                  <a:pt x="0" y="6602628"/>
                </a:lnTo>
                <a:lnTo>
                  <a:pt x="28155" y="6610083"/>
                </a:lnTo>
                <a:lnTo>
                  <a:pt x="73583" y="6619900"/>
                </a:lnTo>
                <a:lnTo>
                  <a:pt x="119824" y="6628371"/>
                </a:lnTo>
                <a:lnTo>
                  <a:pt x="260261" y="6651422"/>
                </a:lnTo>
                <a:lnTo>
                  <a:pt x="306603" y="6660210"/>
                </a:lnTo>
                <a:lnTo>
                  <a:pt x="352196" y="6670510"/>
                </a:lnTo>
                <a:lnTo>
                  <a:pt x="396735" y="6682892"/>
                </a:lnTo>
                <a:lnTo>
                  <a:pt x="439889" y="6697916"/>
                </a:lnTo>
                <a:lnTo>
                  <a:pt x="481355" y="6716166"/>
                </a:lnTo>
                <a:lnTo>
                  <a:pt x="520814" y="6738201"/>
                </a:lnTo>
                <a:lnTo>
                  <a:pt x="557974" y="6764591"/>
                </a:lnTo>
                <a:lnTo>
                  <a:pt x="592772" y="6796011"/>
                </a:lnTo>
                <a:lnTo>
                  <a:pt x="624065" y="6830669"/>
                </a:lnTo>
                <a:lnTo>
                  <a:pt x="637146" y="6847662"/>
                </a:lnTo>
                <a:lnTo>
                  <a:pt x="870318" y="6847662"/>
                </a:lnTo>
                <a:close/>
              </a:path>
              <a:path w="12193270" h="6847840">
                <a:moveTo>
                  <a:pt x="1984387" y="6847662"/>
                </a:moveTo>
                <a:lnTo>
                  <a:pt x="1950732" y="6834962"/>
                </a:lnTo>
                <a:lnTo>
                  <a:pt x="1806562" y="6786054"/>
                </a:lnTo>
                <a:lnTo>
                  <a:pt x="1758810" y="6768465"/>
                </a:lnTo>
                <a:lnTo>
                  <a:pt x="1711883" y="6749123"/>
                </a:lnTo>
                <a:lnTo>
                  <a:pt x="1666189" y="6727355"/>
                </a:lnTo>
                <a:lnTo>
                  <a:pt x="1622120" y="6702514"/>
                </a:lnTo>
                <a:lnTo>
                  <a:pt x="1580095" y="6673926"/>
                </a:lnTo>
                <a:lnTo>
                  <a:pt x="1542262" y="6642646"/>
                </a:lnTo>
                <a:lnTo>
                  <a:pt x="1507134" y="6608394"/>
                </a:lnTo>
                <a:lnTo>
                  <a:pt x="1474114" y="6571818"/>
                </a:lnTo>
                <a:lnTo>
                  <a:pt x="1442631" y="6533566"/>
                </a:lnTo>
                <a:lnTo>
                  <a:pt x="1412100" y="6494323"/>
                </a:lnTo>
                <a:lnTo>
                  <a:pt x="1381950" y="6454724"/>
                </a:lnTo>
                <a:lnTo>
                  <a:pt x="1351572" y="6415430"/>
                </a:lnTo>
                <a:lnTo>
                  <a:pt x="1320419" y="6377114"/>
                </a:lnTo>
                <a:lnTo>
                  <a:pt x="1287881" y="6340424"/>
                </a:lnTo>
                <a:lnTo>
                  <a:pt x="1253375" y="6306020"/>
                </a:lnTo>
                <a:lnTo>
                  <a:pt x="1216342" y="6274549"/>
                </a:lnTo>
                <a:lnTo>
                  <a:pt x="1176185" y="6246698"/>
                </a:lnTo>
                <a:lnTo>
                  <a:pt x="1134402" y="6223889"/>
                </a:lnTo>
                <a:lnTo>
                  <a:pt x="1090777" y="6205232"/>
                </a:lnTo>
                <a:lnTo>
                  <a:pt x="1045654" y="6190005"/>
                </a:lnTo>
                <a:lnTo>
                  <a:pt x="999350" y="6177496"/>
                </a:lnTo>
                <a:lnTo>
                  <a:pt x="952182" y="6166967"/>
                </a:lnTo>
                <a:lnTo>
                  <a:pt x="904494" y="6157696"/>
                </a:lnTo>
                <a:lnTo>
                  <a:pt x="808837" y="6140056"/>
                </a:lnTo>
                <a:lnTo>
                  <a:pt x="761517" y="6130226"/>
                </a:lnTo>
                <a:lnTo>
                  <a:pt x="714971" y="6118771"/>
                </a:lnTo>
                <a:lnTo>
                  <a:pt x="669531" y="6104953"/>
                </a:lnTo>
                <a:lnTo>
                  <a:pt x="625513" y="6088062"/>
                </a:lnTo>
                <a:lnTo>
                  <a:pt x="583247" y="6067374"/>
                </a:lnTo>
                <a:lnTo>
                  <a:pt x="543052" y="6042152"/>
                </a:lnTo>
                <a:lnTo>
                  <a:pt x="502310" y="6009284"/>
                </a:lnTo>
                <a:lnTo>
                  <a:pt x="465226" y="5972441"/>
                </a:lnTo>
                <a:lnTo>
                  <a:pt x="430720" y="5932805"/>
                </a:lnTo>
                <a:lnTo>
                  <a:pt x="397700" y="5891517"/>
                </a:lnTo>
                <a:lnTo>
                  <a:pt x="365036" y="5849759"/>
                </a:lnTo>
                <a:lnTo>
                  <a:pt x="331647" y="5808688"/>
                </a:lnTo>
                <a:lnTo>
                  <a:pt x="296430" y="5769483"/>
                </a:lnTo>
                <a:lnTo>
                  <a:pt x="258279" y="5733288"/>
                </a:lnTo>
                <a:lnTo>
                  <a:pt x="220357" y="5703786"/>
                </a:lnTo>
                <a:lnTo>
                  <a:pt x="180263" y="5677979"/>
                </a:lnTo>
                <a:lnTo>
                  <a:pt x="138290" y="5655335"/>
                </a:lnTo>
                <a:lnTo>
                  <a:pt x="94742" y="5635358"/>
                </a:lnTo>
                <a:lnTo>
                  <a:pt x="49936" y="5617515"/>
                </a:lnTo>
                <a:lnTo>
                  <a:pt x="4165" y="5601322"/>
                </a:lnTo>
                <a:lnTo>
                  <a:pt x="0" y="5599963"/>
                </a:lnTo>
                <a:lnTo>
                  <a:pt x="0" y="5827801"/>
                </a:lnTo>
                <a:lnTo>
                  <a:pt x="26123" y="5855424"/>
                </a:lnTo>
                <a:lnTo>
                  <a:pt x="55676" y="5890971"/>
                </a:lnTo>
                <a:lnTo>
                  <a:pt x="83756" y="5928334"/>
                </a:lnTo>
                <a:lnTo>
                  <a:pt x="110782" y="5967006"/>
                </a:lnTo>
                <a:lnTo>
                  <a:pt x="137134" y="6006465"/>
                </a:lnTo>
                <a:lnTo>
                  <a:pt x="163195" y="6046178"/>
                </a:lnTo>
                <a:lnTo>
                  <a:pt x="189382" y="6085649"/>
                </a:lnTo>
                <a:lnTo>
                  <a:pt x="216065" y="6124346"/>
                </a:lnTo>
                <a:lnTo>
                  <a:pt x="243636" y="6161760"/>
                </a:lnTo>
                <a:lnTo>
                  <a:pt x="272503" y="6197371"/>
                </a:lnTo>
                <a:lnTo>
                  <a:pt x="303060" y="6230645"/>
                </a:lnTo>
                <a:lnTo>
                  <a:pt x="335686" y="6261087"/>
                </a:lnTo>
                <a:lnTo>
                  <a:pt x="370789" y="6288163"/>
                </a:lnTo>
                <a:lnTo>
                  <a:pt x="408736" y="6311366"/>
                </a:lnTo>
                <a:lnTo>
                  <a:pt x="449948" y="6330162"/>
                </a:lnTo>
                <a:lnTo>
                  <a:pt x="496620" y="6344526"/>
                </a:lnTo>
                <a:lnTo>
                  <a:pt x="544626" y="6353505"/>
                </a:lnTo>
                <a:lnTo>
                  <a:pt x="593598" y="6358534"/>
                </a:lnTo>
                <a:lnTo>
                  <a:pt x="643166" y="6361049"/>
                </a:lnTo>
                <a:lnTo>
                  <a:pt x="742607" y="6364249"/>
                </a:lnTo>
                <a:lnTo>
                  <a:pt x="791730" y="6367818"/>
                </a:lnTo>
                <a:lnTo>
                  <a:pt x="839952" y="6374600"/>
                </a:lnTo>
                <a:lnTo>
                  <a:pt x="886904" y="6386042"/>
                </a:lnTo>
                <a:lnTo>
                  <a:pt x="932218" y="6403568"/>
                </a:lnTo>
                <a:lnTo>
                  <a:pt x="975106" y="6428029"/>
                </a:lnTo>
                <a:lnTo>
                  <a:pt x="1013828" y="6457823"/>
                </a:lnTo>
                <a:lnTo>
                  <a:pt x="1049197" y="6491897"/>
                </a:lnTo>
                <a:lnTo>
                  <a:pt x="1082052" y="6529248"/>
                </a:lnTo>
                <a:lnTo>
                  <a:pt x="1113243" y="6568846"/>
                </a:lnTo>
                <a:lnTo>
                  <a:pt x="1173924" y="6650698"/>
                </a:lnTo>
                <a:lnTo>
                  <a:pt x="1205103" y="6690893"/>
                </a:lnTo>
                <a:lnTo>
                  <a:pt x="1237932" y="6729260"/>
                </a:lnTo>
                <a:lnTo>
                  <a:pt x="1273276" y="6764756"/>
                </a:lnTo>
                <a:lnTo>
                  <a:pt x="1311948" y="6796367"/>
                </a:lnTo>
                <a:lnTo>
                  <a:pt x="1352689" y="6822275"/>
                </a:lnTo>
                <a:lnTo>
                  <a:pt x="1395907" y="6843738"/>
                </a:lnTo>
                <a:lnTo>
                  <a:pt x="1405877" y="6847662"/>
                </a:lnTo>
                <a:lnTo>
                  <a:pt x="1984387" y="6847662"/>
                </a:lnTo>
                <a:close/>
              </a:path>
              <a:path w="12193270" h="6847840">
                <a:moveTo>
                  <a:pt x="2493213" y="6847675"/>
                </a:moveTo>
                <a:lnTo>
                  <a:pt x="2445499" y="6791426"/>
                </a:lnTo>
                <a:lnTo>
                  <a:pt x="2410193" y="6756882"/>
                </a:lnTo>
                <a:lnTo>
                  <a:pt x="2373858" y="6723570"/>
                </a:lnTo>
                <a:lnTo>
                  <a:pt x="2336558" y="6691401"/>
                </a:lnTo>
                <a:lnTo>
                  <a:pt x="2298395" y="6660286"/>
                </a:lnTo>
                <a:lnTo>
                  <a:pt x="2259431" y="6630111"/>
                </a:lnTo>
                <a:lnTo>
                  <a:pt x="2219769" y="6600787"/>
                </a:lnTo>
                <a:lnTo>
                  <a:pt x="2179459" y="6572224"/>
                </a:lnTo>
                <a:lnTo>
                  <a:pt x="2138603" y="6544323"/>
                </a:lnTo>
                <a:lnTo>
                  <a:pt x="2097290" y="6516979"/>
                </a:lnTo>
                <a:lnTo>
                  <a:pt x="2055571" y="6490106"/>
                </a:lnTo>
                <a:lnTo>
                  <a:pt x="1971306" y="6437376"/>
                </a:lnTo>
                <a:lnTo>
                  <a:pt x="1801672" y="6333274"/>
                </a:lnTo>
                <a:lnTo>
                  <a:pt x="1759496" y="6306972"/>
                </a:lnTo>
                <a:lnTo>
                  <a:pt x="1717586" y="6280366"/>
                </a:lnTo>
                <a:lnTo>
                  <a:pt x="1676006" y="6253353"/>
                </a:lnTo>
                <a:lnTo>
                  <a:pt x="1634858" y="6225857"/>
                </a:lnTo>
                <a:lnTo>
                  <a:pt x="1594205" y="6197752"/>
                </a:lnTo>
                <a:lnTo>
                  <a:pt x="1554124" y="6168974"/>
                </a:lnTo>
                <a:lnTo>
                  <a:pt x="1514703" y="6139396"/>
                </a:lnTo>
                <a:lnTo>
                  <a:pt x="1476032" y="6108954"/>
                </a:lnTo>
                <a:lnTo>
                  <a:pt x="1438186" y="6077521"/>
                </a:lnTo>
                <a:lnTo>
                  <a:pt x="1401241" y="6045009"/>
                </a:lnTo>
                <a:lnTo>
                  <a:pt x="1365288" y="6011342"/>
                </a:lnTo>
                <a:lnTo>
                  <a:pt x="1330388" y="5976404"/>
                </a:lnTo>
                <a:lnTo>
                  <a:pt x="1297216" y="5940945"/>
                </a:lnTo>
                <a:lnTo>
                  <a:pt x="1264653" y="5904585"/>
                </a:lnTo>
                <a:lnTo>
                  <a:pt x="1199997" y="5831103"/>
                </a:lnTo>
                <a:lnTo>
                  <a:pt x="1167218" y="5794946"/>
                </a:lnTo>
                <a:lnTo>
                  <a:pt x="1133678" y="5759843"/>
                </a:lnTo>
                <a:lnTo>
                  <a:pt x="1099032" y="5726290"/>
                </a:lnTo>
                <a:lnTo>
                  <a:pt x="1062964" y="5694756"/>
                </a:lnTo>
                <a:lnTo>
                  <a:pt x="1025093" y="5665749"/>
                </a:lnTo>
                <a:lnTo>
                  <a:pt x="985113" y="5639765"/>
                </a:lnTo>
                <a:lnTo>
                  <a:pt x="942670" y="5617273"/>
                </a:lnTo>
                <a:lnTo>
                  <a:pt x="894016" y="5597322"/>
                </a:lnTo>
                <a:lnTo>
                  <a:pt x="843813" y="5581269"/>
                </a:lnTo>
                <a:lnTo>
                  <a:pt x="792657" y="5567654"/>
                </a:lnTo>
                <a:lnTo>
                  <a:pt x="741184" y="5554980"/>
                </a:lnTo>
                <a:lnTo>
                  <a:pt x="689991" y="5541784"/>
                </a:lnTo>
                <a:lnTo>
                  <a:pt x="639686" y="5526557"/>
                </a:lnTo>
                <a:lnTo>
                  <a:pt x="590892" y="5507850"/>
                </a:lnTo>
                <a:lnTo>
                  <a:pt x="544207" y="5484165"/>
                </a:lnTo>
                <a:lnTo>
                  <a:pt x="504723" y="5457837"/>
                </a:lnTo>
                <a:lnTo>
                  <a:pt x="468515" y="5427764"/>
                </a:lnTo>
                <a:lnTo>
                  <a:pt x="435063" y="5394541"/>
                </a:lnTo>
                <a:lnTo>
                  <a:pt x="403834" y="5358752"/>
                </a:lnTo>
                <a:lnTo>
                  <a:pt x="374307" y="5320995"/>
                </a:lnTo>
                <a:lnTo>
                  <a:pt x="345948" y="5281866"/>
                </a:lnTo>
                <a:lnTo>
                  <a:pt x="318223" y="5241950"/>
                </a:lnTo>
                <a:lnTo>
                  <a:pt x="290626" y="5201856"/>
                </a:lnTo>
                <a:lnTo>
                  <a:pt x="262623" y="5162156"/>
                </a:lnTo>
                <a:lnTo>
                  <a:pt x="233680" y="5123459"/>
                </a:lnTo>
                <a:lnTo>
                  <a:pt x="203288" y="5086350"/>
                </a:lnTo>
                <a:lnTo>
                  <a:pt x="170903" y="5051437"/>
                </a:lnTo>
                <a:lnTo>
                  <a:pt x="136004" y="5019294"/>
                </a:lnTo>
                <a:lnTo>
                  <a:pt x="98069" y="4990541"/>
                </a:lnTo>
                <a:lnTo>
                  <a:pt x="56197" y="4965331"/>
                </a:lnTo>
                <a:lnTo>
                  <a:pt x="12306" y="4944440"/>
                </a:lnTo>
                <a:lnTo>
                  <a:pt x="0" y="4939741"/>
                </a:lnTo>
                <a:lnTo>
                  <a:pt x="0" y="5240159"/>
                </a:lnTo>
                <a:lnTo>
                  <a:pt x="15113" y="5248275"/>
                </a:lnTo>
                <a:lnTo>
                  <a:pt x="55016" y="5277370"/>
                </a:lnTo>
                <a:lnTo>
                  <a:pt x="89573" y="5311508"/>
                </a:lnTo>
                <a:lnTo>
                  <a:pt x="119253" y="5349646"/>
                </a:lnTo>
                <a:lnTo>
                  <a:pt x="145211" y="5390858"/>
                </a:lnTo>
                <a:lnTo>
                  <a:pt x="168605" y="5434203"/>
                </a:lnTo>
                <a:lnTo>
                  <a:pt x="190576" y="5478754"/>
                </a:lnTo>
                <a:lnTo>
                  <a:pt x="212293" y="5523585"/>
                </a:lnTo>
                <a:lnTo>
                  <a:pt x="234911" y="5567769"/>
                </a:lnTo>
                <a:lnTo>
                  <a:pt x="259575" y="5610377"/>
                </a:lnTo>
                <a:lnTo>
                  <a:pt x="287451" y="5650484"/>
                </a:lnTo>
                <a:lnTo>
                  <a:pt x="319684" y="5687161"/>
                </a:lnTo>
                <a:lnTo>
                  <a:pt x="353720" y="5717032"/>
                </a:lnTo>
                <a:lnTo>
                  <a:pt x="390436" y="5742140"/>
                </a:lnTo>
                <a:lnTo>
                  <a:pt x="429526" y="5763057"/>
                </a:lnTo>
                <a:lnTo>
                  <a:pt x="470662" y="5780329"/>
                </a:lnTo>
                <a:lnTo>
                  <a:pt x="513549" y="5794553"/>
                </a:lnTo>
                <a:lnTo>
                  <a:pt x="557860" y="5806287"/>
                </a:lnTo>
                <a:lnTo>
                  <a:pt x="603288" y="5816104"/>
                </a:lnTo>
                <a:lnTo>
                  <a:pt x="649528" y="5824575"/>
                </a:lnTo>
                <a:lnTo>
                  <a:pt x="789965" y="5847626"/>
                </a:lnTo>
                <a:lnTo>
                  <a:pt x="836307" y="5856414"/>
                </a:lnTo>
                <a:lnTo>
                  <a:pt x="881900" y="5866714"/>
                </a:lnTo>
                <a:lnTo>
                  <a:pt x="926439" y="5879096"/>
                </a:lnTo>
                <a:lnTo>
                  <a:pt x="969594" y="5894121"/>
                </a:lnTo>
                <a:lnTo>
                  <a:pt x="1011059" y="5912358"/>
                </a:lnTo>
                <a:lnTo>
                  <a:pt x="1050518" y="5934392"/>
                </a:lnTo>
                <a:lnTo>
                  <a:pt x="1087678" y="5960796"/>
                </a:lnTo>
                <a:lnTo>
                  <a:pt x="1122476" y="5992203"/>
                </a:lnTo>
                <a:lnTo>
                  <a:pt x="1153769" y="6026874"/>
                </a:lnTo>
                <a:lnTo>
                  <a:pt x="1182382" y="6064034"/>
                </a:lnTo>
                <a:lnTo>
                  <a:pt x="1209179" y="6102921"/>
                </a:lnTo>
                <a:lnTo>
                  <a:pt x="1234998" y="6142774"/>
                </a:lnTo>
                <a:lnTo>
                  <a:pt x="1260690" y="6182842"/>
                </a:lnTo>
                <a:lnTo>
                  <a:pt x="1287106" y="6222352"/>
                </a:lnTo>
                <a:lnTo>
                  <a:pt x="1315085" y="6260541"/>
                </a:lnTo>
                <a:lnTo>
                  <a:pt x="1345488" y="6296660"/>
                </a:lnTo>
                <a:lnTo>
                  <a:pt x="1379626" y="6330721"/>
                </a:lnTo>
                <a:lnTo>
                  <a:pt x="1416265" y="6361481"/>
                </a:lnTo>
                <a:lnTo>
                  <a:pt x="1455115" y="6389281"/>
                </a:lnTo>
                <a:lnTo>
                  <a:pt x="1495894" y="6414427"/>
                </a:lnTo>
                <a:lnTo>
                  <a:pt x="1538338" y="6437262"/>
                </a:lnTo>
                <a:lnTo>
                  <a:pt x="1582140" y="6458115"/>
                </a:lnTo>
                <a:lnTo>
                  <a:pt x="1627047" y="6477292"/>
                </a:lnTo>
                <a:lnTo>
                  <a:pt x="1672767" y="6495135"/>
                </a:lnTo>
                <a:lnTo>
                  <a:pt x="1719008" y="6511963"/>
                </a:lnTo>
                <a:lnTo>
                  <a:pt x="1858137" y="6559639"/>
                </a:lnTo>
                <a:lnTo>
                  <a:pt x="1904199" y="6576060"/>
                </a:lnTo>
                <a:lnTo>
                  <a:pt x="1950275" y="6593776"/>
                </a:lnTo>
                <a:lnTo>
                  <a:pt x="1995970" y="6613004"/>
                </a:lnTo>
                <a:lnTo>
                  <a:pt x="2040851" y="6633921"/>
                </a:lnTo>
                <a:lnTo>
                  <a:pt x="2084527" y="6656743"/>
                </a:lnTo>
                <a:lnTo>
                  <a:pt x="2126589" y="6681673"/>
                </a:lnTo>
                <a:lnTo>
                  <a:pt x="2166620" y="6708915"/>
                </a:lnTo>
                <a:lnTo>
                  <a:pt x="2204199" y="6738658"/>
                </a:lnTo>
                <a:lnTo>
                  <a:pt x="2238933" y="6771106"/>
                </a:lnTo>
                <a:lnTo>
                  <a:pt x="2270417" y="6806476"/>
                </a:lnTo>
                <a:lnTo>
                  <a:pt x="2298217" y="6844957"/>
                </a:lnTo>
                <a:lnTo>
                  <a:pt x="2299754" y="6847675"/>
                </a:lnTo>
                <a:lnTo>
                  <a:pt x="2493213" y="6847675"/>
                </a:lnTo>
                <a:close/>
              </a:path>
              <a:path w="12193270" h="6847840">
                <a:moveTo>
                  <a:pt x="12193181" y="2577820"/>
                </a:moveTo>
                <a:lnTo>
                  <a:pt x="12176455" y="2565997"/>
                </a:lnTo>
                <a:lnTo>
                  <a:pt x="12134748" y="2536990"/>
                </a:lnTo>
                <a:lnTo>
                  <a:pt x="12093181" y="2507577"/>
                </a:lnTo>
                <a:lnTo>
                  <a:pt x="12052325" y="2477236"/>
                </a:lnTo>
                <a:lnTo>
                  <a:pt x="12012765" y="2445448"/>
                </a:lnTo>
                <a:lnTo>
                  <a:pt x="11975046" y="2411692"/>
                </a:lnTo>
                <a:lnTo>
                  <a:pt x="11939778" y="2375433"/>
                </a:lnTo>
                <a:lnTo>
                  <a:pt x="11907520" y="2336152"/>
                </a:lnTo>
                <a:lnTo>
                  <a:pt x="11880037" y="2295474"/>
                </a:lnTo>
                <a:lnTo>
                  <a:pt x="11855983" y="2252713"/>
                </a:lnTo>
                <a:lnTo>
                  <a:pt x="11834622" y="2208301"/>
                </a:lnTo>
                <a:lnTo>
                  <a:pt x="11815191" y="2162733"/>
                </a:lnTo>
                <a:lnTo>
                  <a:pt x="11796967" y="2116467"/>
                </a:lnTo>
                <a:lnTo>
                  <a:pt x="11779199" y="2069985"/>
                </a:lnTo>
                <a:lnTo>
                  <a:pt x="11761140" y="2023719"/>
                </a:lnTo>
                <a:lnTo>
                  <a:pt x="11742039" y="1978177"/>
                </a:lnTo>
                <a:lnTo>
                  <a:pt x="11721160" y="1933803"/>
                </a:lnTo>
                <a:lnTo>
                  <a:pt x="11697767" y="1891068"/>
                </a:lnTo>
                <a:lnTo>
                  <a:pt x="11671097" y="1850440"/>
                </a:lnTo>
                <a:lnTo>
                  <a:pt x="11640426" y="1812391"/>
                </a:lnTo>
                <a:lnTo>
                  <a:pt x="11606759" y="1778723"/>
                </a:lnTo>
                <a:lnTo>
                  <a:pt x="11570170" y="1748523"/>
                </a:lnTo>
                <a:lnTo>
                  <a:pt x="11531168" y="1721205"/>
                </a:lnTo>
                <a:lnTo>
                  <a:pt x="11490274" y="1696135"/>
                </a:lnTo>
                <a:lnTo>
                  <a:pt x="11447996" y="1672742"/>
                </a:lnTo>
                <a:lnTo>
                  <a:pt x="11404854" y="1650403"/>
                </a:lnTo>
                <a:lnTo>
                  <a:pt x="11318050" y="1606499"/>
                </a:lnTo>
                <a:lnTo>
                  <a:pt x="11275428" y="1583740"/>
                </a:lnTo>
                <a:lnTo>
                  <a:pt x="11234001" y="1559623"/>
                </a:lnTo>
                <a:lnTo>
                  <a:pt x="11194288" y="1533550"/>
                </a:lnTo>
                <a:lnTo>
                  <a:pt x="11156810" y="1504937"/>
                </a:lnTo>
                <a:lnTo>
                  <a:pt x="11122089" y="1473161"/>
                </a:lnTo>
                <a:lnTo>
                  <a:pt x="11090643" y="1437640"/>
                </a:lnTo>
                <a:lnTo>
                  <a:pt x="11060811" y="1394625"/>
                </a:lnTo>
                <a:lnTo>
                  <a:pt x="11035627" y="1348828"/>
                </a:lnTo>
                <a:lnTo>
                  <a:pt x="11013694" y="1301064"/>
                </a:lnTo>
                <a:lnTo>
                  <a:pt x="10993641" y="1252143"/>
                </a:lnTo>
                <a:lnTo>
                  <a:pt x="10974083" y="1202867"/>
                </a:lnTo>
                <a:lnTo>
                  <a:pt x="10953623" y="1154049"/>
                </a:lnTo>
                <a:lnTo>
                  <a:pt x="10930890" y="1106500"/>
                </a:lnTo>
                <a:lnTo>
                  <a:pt x="10904499" y="1061021"/>
                </a:lnTo>
                <a:lnTo>
                  <a:pt x="10876432" y="1022032"/>
                </a:lnTo>
                <a:lnTo>
                  <a:pt x="10845241" y="985964"/>
                </a:lnTo>
                <a:lnTo>
                  <a:pt x="10811345" y="952411"/>
                </a:lnTo>
                <a:lnTo>
                  <a:pt x="10775201" y="920965"/>
                </a:lnTo>
                <a:lnTo>
                  <a:pt x="10737240" y="891222"/>
                </a:lnTo>
                <a:lnTo>
                  <a:pt x="10697896" y="862774"/>
                </a:lnTo>
                <a:lnTo>
                  <a:pt x="10657611" y="835215"/>
                </a:lnTo>
                <a:lnTo>
                  <a:pt x="10576001" y="781164"/>
                </a:lnTo>
                <a:lnTo>
                  <a:pt x="10535539" y="753859"/>
                </a:lnTo>
                <a:lnTo>
                  <a:pt x="10495902" y="725830"/>
                </a:lnTo>
                <a:lnTo>
                  <a:pt x="10456532" y="696023"/>
                </a:lnTo>
                <a:lnTo>
                  <a:pt x="10418267" y="664972"/>
                </a:lnTo>
                <a:lnTo>
                  <a:pt x="10381043" y="632802"/>
                </a:lnTo>
                <a:lnTo>
                  <a:pt x="10344747" y="599592"/>
                </a:lnTo>
                <a:lnTo>
                  <a:pt x="10309314" y="565429"/>
                </a:lnTo>
                <a:lnTo>
                  <a:pt x="10274656" y="530402"/>
                </a:lnTo>
                <a:lnTo>
                  <a:pt x="10240683" y="494626"/>
                </a:lnTo>
                <a:lnTo>
                  <a:pt x="10207307" y="458177"/>
                </a:lnTo>
                <a:lnTo>
                  <a:pt x="10174453" y="421144"/>
                </a:lnTo>
                <a:lnTo>
                  <a:pt x="10142042" y="383641"/>
                </a:lnTo>
                <a:lnTo>
                  <a:pt x="10109975" y="345732"/>
                </a:lnTo>
                <a:lnTo>
                  <a:pt x="10078174" y="307543"/>
                </a:lnTo>
                <a:lnTo>
                  <a:pt x="9951936" y="153657"/>
                </a:lnTo>
                <a:lnTo>
                  <a:pt x="9920199" y="115379"/>
                </a:lnTo>
                <a:lnTo>
                  <a:pt x="9888220" y="77368"/>
                </a:lnTo>
                <a:lnTo>
                  <a:pt x="9855911" y="39700"/>
                </a:lnTo>
                <a:lnTo>
                  <a:pt x="9823196" y="2489"/>
                </a:lnTo>
                <a:lnTo>
                  <a:pt x="9820948" y="12"/>
                </a:lnTo>
                <a:lnTo>
                  <a:pt x="9658896" y="12"/>
                </a:lnTo>
                <a:lnTo>
                  <a:pt x="9688766" y="33108"/>
                </a:lnTo>
                <a:lnTo>
                  <a:pt x="9719183" y="71374"/>
                </a:lnTo>
                <a:lnTo>
                  <a:pt x="9747745" y="111544"/>
                </a:lnTo>
                <a:lnTo>
                  <a:pt x="9774580" y="153162"/>
                </a:lnTo>
                <a:lnTo>
                  <a:pt x="9799841" y="195808"/>
                </a:lnTo>
                <a:lnTo>
                  <a:pt x="9823679" y="239039"/>
                </a:lnTo>
                <a:lnTo>
                  <a:pt x="9846221" y="282435"/>
                </a:lnTo>
                <a:lnTo>
                  <a:pt x="9890074" y="369900"/>
                </a:lnTo>
                <a:lnTo>
                  <a:pt x="9912401" y="413766"/>
                </a:lnTo>
                <a:lnTo>
                  <a:pt x="9935375" y="457288"/>
                </a:lnTo>
                <a:lnTo>
                  <a:pt x="9959276" y="500151"/>
                </a:lnTo>
                <a:lnTo>
                  <a:pt x="9984397" y="542023"/>
                </a:lnTo>
                <a:lnTo>
                  <a:pt x="10011016" y="582587"/>
                </a:lnTo>
                <a:lnTo>
                  <a:pt x="10039426" y="621512"/>
                </a:lnTo>
                <a:lnTo>
                  <a:pt x="10069893" y="658495"/>
                </a:lnTo>
                <a:lnTo>
                  <a:pt x="10102723" y="693204"/>
                </a:lnTo>
                <a:lnTo>
                  <a:pt x="10138194" y="725309"/>
                </a:lnTo>
                <a:lnTo>
                  <a:pt x="10176586" y="754494"/>
                </a:lnTo>
                <a:lnTo>
                  <a:pt x="10216502" y="779691"/>
                </a:lnTo>
                <a:lnTo>
                  <a:pt x="10258146" y="802208"/>
                </a:lnTo>
                <a:lnTo>
                  <a:pt x="10300894" y="822998"/>
                </a:lnTo>
                <a:lnTo>
                  <a:pt x="10387076" y="863155"/>
                </a:lnTo>
                <a:lnTo>
                  <a:pt x="10429253" y="884402"/>
                </a:lnTo>
                <a:lnTo>
                  <a:pt x="10469956" y="907681"/>
                </a:lnTo>
                <a:lnTo>
                  <a:pt x="10508551" y="933958"/>
                </a:lnTo>
                <a:lnTo>
                  <a:pt x="10544416" y="964158"/>
                </a:lnTo>
                <a:lnTo>
                  <a:pt x="10575620" y="997369"/>
                </a:lnTo>
                <a:lnTo>
                  <a:pt x="10602836" y="1033462"/>
                </a:lnTo>
                <a:lnTo>
                  <a:pt x="10626560" y="1072057"/>
                </a:lnTo>
                <a:lnTo>
                  <a:pt x="10647324" y="1112761"/>
                </a:lnTo>
                <a:lnTo>
                  <a:pt x="10665651" y="1155192"/>
                </a:lnTo>
                <a:lnTo>
                  <a:pt x="10682072" y="1198956"/>
                </a:lnTo>
                <a:lnTo>
                  <a:pt x="10697096" y="1243685"/>
                </a:lnTo>
                <a:lnTo>
                  <a:pt x="10711244" y="1288961"/>
                </a:lnTo>
                <a:lnTo>
                  <a:pt x="10725061" y="1334414"/>
                </a:lnTo>
                <a:lnTo>
                  <a:pt x="10739044" y="1379664"/>
                </a:lnTo>
                <a:lnTo>
                  <a:pt x="10753738" y="1424317"/>
                </a:lnTo>
                <a:lnTo>
                  <a:pt x="10769651" y="1467993"/>
                </a:lnTo>
                <a:lnTo>
                  <a:pt x="10787317" y="1510296"/>
                </a:lnTo>
                <a:lnTo>
                  <a:pt x="10807243" y="1550835"/>
                </a:lnTo>
                <a:lnTo>
                  <a:pt x="10829963" y="1589239"/>
                </a:lnTo>
                <a:lnTo>
                  <a:pt x="10855998" y="1625117"/>
                </a:lnTo>
                <a:lnTo>
                  <a:pt x="10885881" y="1658073"/>
                </a:lnTo>
                <a:lnTo>
                  <a:pt x="10920120" y="1687728"/>
                </a:lnTo>
                <a:lnTo>
                  <a:pt x="10960837" y="1714665"/>
                </a:lnTo>
                <a:lnTo>
                  <a:pt x="11004372" y="1736813"/>
                </a:lnTo>
                <a:lnTo>
                  <a:pt x="11049940" y="1755444"/>
                </a:lnTo>
                <a:lnTo>
                  <a:pt x="11096790" y="1771827"/>
                </a:lnTo>
                <a:lnTo>
                  <a:pt x="11191291" y="1802930"/>
                </a:lnTo>
                <a:lnTo>
                  <a:pt x="11237417" y="1820202"/>
                </a:lnTo>
                <a:lnTo>
                  <a:pt x="11281766" y="1840306"/>
                </a:lnTo>
                <a:lnTo>
                  <a:pt x="11323599" y="1864512"/>
                </a:lnTo>
                <a:lnTo>
                  <a:pt x="11362131" y="1894103"/>
                </a:lnTo>
                <a:lnTo>
                  <a:pt x="11396383" y="1929676"/>
                </a:lnTo>
                <a:lnTo>
                  <a:pt x="11425136" y="1969160"/>
                </a:lnTo>
                <a:lnTo>
                  <a:pt x="11449456" y="2011832"/>
                </a:lnTo>
                <a:lnTo>
                  <a:pt x="11470462" y="2056930"/>
                </a:lnTo>
                <a:lnTo>
                  <a:pt x="11489220" y="2103716"/>
                </a:lnTo>
                <a:lnTo>
                  <a:pt x="11506822" y="2151443"/>
                </a:lnTo>
                <a:lnTo>
                  <a:pt x="11524374" y="2199360"/>
                </a:lnTo>
                <a:lnTo>
                  <a:pt x="11542954" y="2246719"/>
                </a:lnTo>
                <a:lnTo>
                  <a:pt x="11563642" y="2292781"/>
                </a:lnTo>
                <a:lnTo>
                  <a:pt x="11587544" y="2336800"/>
                </a:lnTo>
                <a:lnTo>
                  <a:pt x="11615738" y="2378024"/>
                </a:lnTo>
                <a:lnTo>
                  <a:pt x="11647513" y="2414371"/>
                </a:lnTo>
                <a:lnTo>
                  <a:pt x="11682921" y="2447137"/>
                </a:lnTo>
                <a:lnTo>
                  <a:pt x="11721262" y="2476995"/>
                </a:lnTo>
                <a:lnTo>
                  <a:pt x="11761838" y="2504567"/>
                </a:lnTo>
                <a:lnTo>
                  <a:pt x="11803964" y="2530525"/>
                </a:lnTo>
                <a:lnTo>
                  <a:pt x="11890134" y="2580182"/>
                </a:lnTo>
                <a:lnTo>
                  <a:pt x="11932793" y="2605176"/>
                </a:lnTo>
                <a:lnTo>
                  <a:pt x="11974233" y="2631160"/>
                </a:lnTo>
                <a:lnTo>
                  <a:pt x="12013794" y="2658770"/>
                </a:lnTo>
                <a:lnTo>
                  <a:pt x="12050776" y="2688666"/>
                </a:lnTo>
                <a:lnTo>
                  <a:pt x="12084482" y="2721495"/>
                </a:lnTo>
                <a:lnTo>
                  <a:pt x="12114225" y="2757894"/>
                </a:lnTo>
                <a:lnTo>
                  <a:pt x="12139320" y="2798546"/>
                </a:lnTo>
                <a:lnTo>
                  <a:pt x="12158104" y="2840698"/>
                </a:lnTo>
                <a:lnTo>
                  <a:pt x="12174042" y="2885567"/>
                </a:lnTo>
                <a:lnTo>
                  <a:pt x="12189600" y="2931147"/>
                </a:lnTo>
                <a:lnTo>
                  <a:pt x="12193181" y="2940164"/>
                </a:lnTo>
                <a:lnTo>
                  <a:pt x="12193181" y="2577820"/>
                </a:lnTo>
                <a:close/>
              </a:path>
              <a:path w="12193270" h="6847840">
                <a:moveTo>
                  <a:pt x="12193181" y="2046008"/>
                </a:moveTo>
                <a:lnTo>
                  <a:pt x="12150382" y="1997316"/>
                </a:lnTo>
                <a:lnTo>
                  <a:pt x="12118111" y="1959686"/>
                </a:lnTo>
                <a:lnTo>
                  <a:pt x="12086374" y="1921687"/>
                </a:lnTo>
                <a:lnTo>
                  <a:pt x="12055285" y="1883270"/>
                </a:lnTo>
                <a:lnTo>
                  <a:pt x="12024957" y="1844357"/>
                </a:lnTo>
                <a:lnTo>
                  <a:pt x="11995480" y="1804873"/>
                </a:lnTo>
                <a:lnTo>
                  <a:pt x="11966956" y="1764753"/>
                </a:lnTo>
                <a:lnTo>
                  <a:pt x="11939511" y="1723936"/>
                </a:lnTo>
                <a:lnTo>
                  <a:pt x="11913222" y="1682330"/>
                </a:lnTo>
                <a:lnTo>
                  <a:pt x="11888216" y="1639887"/>
                </a:lnTo>
                <a:lnTo>
                  <a:pt x="11864594" y="1596517"/>
                </a:lnTo>
                <a:lnTo>
                  <a:pt x="11842712" y="1553083"/>
                </a:lnTo>
                <a:lnTo>
                  <a:pt x="11821757" y="1509090"/>
                </a:lnTo>
                <a:lnTo>
                  <a:pt x="11801145" y="1464703"/>
                </a:lnTo>
                <a:lnTo>
                  <a:pt x="11780444" y="1420355"/>
                </a:lnTo>
                <a:lnTo>
                  <a:pt x="11759171" y="1376438"/>
                </a:lnTo>
                <a:lnTo>
                  <a:pt x="11736896" y="1333296"/>
                </a:lnTo>
                <a:lnTo>
                  <a:pt x="11713121" y="1291336"/>
                </a:lnTo>
                <a:lnTo>
                  <a:pt x="11687391" y="1250911"/>
                </a:lnTo>
                <a:lnTo>
                  <a:pt x="11659248" y="1212418"/>
                </a:lnTo>
                <a:lnTo>
                  <a:pt x="11628222" y="1176197"/>
                </a:lnTo>
                <a:lnTo>
                  <a:pt x="11593843" y="1142644"/>
                </a:lnTo>
                <a:lnTo>
                  <a:pt x="11552784" y="1109789"/>
                </a:lnTo>
                <a:lnTo>
                  <a:pt x="11509134" y="1080249"/>
                </a:lnTo>
                <a:lnTo>
                  <a:pt x="11463896" y="1052753"/>
                </a:lnTo>
                <a:lnTo>
                  <a:pt x="11418075" y="1026096"/>
                </a:lnTo>
                <a:lnTo>
                  <a:pt x="11372685" y="998994"/>
                </a:lnTo>
                <a:lnTo>
                  <a:pt x="11328705" y="970203"/>
                </a:lnTo>
                <a:lnTo>
                  <a:pt x="11287163" y="938504"/>
                </a:lnTo>
                <a:lnTo>
                  <a:pt x="11249063" y="902614"/>
                </a:lnTo>
                <a:lnTo>
                  <a:pt x="11218596" y="866228"/>
                </a:lnTo>
                <a:lnTo>
                  <a:pt x="11192332" y="827176"/>
                </a:lnTo>
                <a:lnTo>
                  <a:pt x="11169612" y="785863"/>
                </a:lnTo>
                <a:lnTo>
                  <a:pt x="11149736" y="742721"/>
                </a:lnTo>
                <a:lnTo>
                  <a:pt x="11132045" y="698169"/>
                </a:lnTo>
                <a:lnTo>
                  <a:pt x="11115866" y="652627"/>
                </a:lnTo>
                <a:lnTo>
                  <a:pt x="11100524" y="606526"/>
                </a:lnTo>
                <a:lnTo>
                  <a:pt x="11085360" y="560260"/>
                </a:lnTo>
                <a:lnTo>
                  <a:pt x="11069676" y="514286"/>
                </a:lnTo>
                <a:lnTo>
                  <a:pt x="11052823" y="468998"/>
                </a:lnTo>
                <a:lnTo>
                  <a:pt x="11034116" y="424827"/>
                </a:lnTo>
                <a:lnTo>
                  <a:pt x="11012894" y="382206"/>
                </a:lnTo>
                <a:lnTo>
                  <a:pt x="10988472" y="341528"/>
                </a:lnTo>
                <a:lnTo>
                  <a:pt x="10960189" y="303237"/>
                </a:lnTo>
                <a:lnTo>
                  <a:pt x="10927118" y="267246"/>
                </a:lnTo>
                <a:lnTo>
                  <a:pt x="10890898" y="234848"/>
                </a:lnTo>
                <a:lnTo>
                  <a:pt x="10852112" y="205359"/>
                </a:lnTo>
                <a:lnTo>
                  <a:pt x="10811332" y="178117"/>
                </a:lnTo>
                <a:lnTo>
                  <a:pt x="10769130" y="152463"/>
                </a:lnTo>
                <a:lnTo>
                  <a:pt x="10639692" y="78346"/>
                </a:lnTo>
                <a:lnTo>
                  <a:pt x="10597515" y="52362"/>
                </a:lnTo>
                <a:lnTo>
                  <a:pt x="10556773" y="24638"/>
                </a:lnTo>
                <a:lnTo>
                  <a:pt x="10525125" y="0"/>
                </a:lnTo>
                <a:lnTo>
                  <a:pt x="10260533" y="0"/>
                </a:lnTo>
                <a:lnTo>
                  <a:pt x="10293731" y="80314"/>
                </a:lnTo>
                <a:lnTo>
                  <a:pt x="10314965" y="124536"/>
                </a:lnTo>
                <a:lnTo>
                  <a:pt x="10338791" y="166890"/>
                </a:lnTo>
                <a:lnTo>
                  <a:pt x="10365930" y="206768"/>
                </a:lnTo>
                <a:lnTo>
                  <a:pt x="10397160" y="243598"/>
                </a:lnTo>
                <a:lnTo>
                  <a:pt x="10433736" y="277609"/>
                </a:lnTo>
                <a:lnTo>
                  <a:pt x="10473715" y="307784"/>
                </a:lnTo>
                <a:lnTo>
                  <a:pt x="10516184" y="335089"/>
                </a:lnTo>
                <a:lnTo>
                  <a:pt x="10560266" y="360502"/>
                </a:lnTo>
                <a:lnTo>
                  <a:pt x="10649610" y="409473"/>
                </a:lnTo>
                <a:lnTo>
                  <a:pt x="10693083" y="434975"/>
                </a:lnTo>
                <a:lnTo>
                  <a:pt x="10734561" y="462445"/>
                </a:lnTo>
                <a:lnTo>
                  <a:pt x="10773131" y="492836"/>
                </a:lnTo>
                <a:lnTo>
                  <a:pt x="10807916" y="527138"/>
                </a:lnTo>
                <a:lnTo>
                  <a:pt x="10838002" y="566293"/>
                </a:lnTo>
                <a:lnTo>
                  <a:pt x="10861535" y="608799"/>
                </a:lnTo>
                <a:lnTo>
                  <a:pt x="10879265" y="653757"/>
                </a:lnTo>
                <a:lnTo>
                  <a:pt x="10892549" y="700608"/>
                </a:lnTo>
                <a:lnTo>
                  <a:pt x="10902772" y="748792"/>
                </a:lnTo>
                <a:lnTo>
                  <a:pt x="10911307" y="797725"/>
                </a:lnTo>
                <a:lnTo>
                  <a:pt x="10919498" y="846861"/>
                </a:lnTo>
                <a:lnTo>
                  <a:pt x="10928731" y="895629"/>
                </a:lnTo>
                <a:lnTo>
                  <a:pt x="10940390" y="943457"/>
                </a:lnTo>
                <a:lnTo>
                  <a:pt x="10955820" y="989799"/>
                </a:lnTo>
                <a:lnTo>
                  <a:pt x="10976420" y="1034059"/>
                </a:lnTo>
                <a:lnTo>
                  <a:pt x="11000651" y="1072324"/>
                </a:lnTo>
                <a:lnTo>
                  <a:pt x="11028794" y="1106779"/>
                </a:lnTo>
                <a:lnTo>
                  <a:pt x="11060405" y="1137856"/>
                </a:lnTo>
                <a:lnTo>
                  <a:pt x="11094999" y="1166037"/>
                </a:lnTo>
                <a:lnTo>
                  <a:pt x="11132134" y="1191768"/>
                </a:lnTo>
                <a:lnTo>
                  <a:pt x="11171339" y="1215529"/>
                </a:lnTo>
                <a:lnTo>
                  <a:pt x="11212157" y="1237754"/>
                </a:lnTo>
                <a:lnTo>
                  <a:pt x="11254130" y="1258912"/>
                </a:lnTo>
                <a:lnTo>
                  <a:pt x="11382375" y="1320622"/>
                </a:lnTo>
                <a:lnTo>
                  <a:pt x="11424374" y="1342123"/>
                </a:lnTo>
                <a:lnTo>
                  <a:pt x="11465204" y="1364856"/>
                </a:lnTo>
                <a:lnTo>
                  <a:pt x="11504447" y="1389291"/>
                </a:lnTo>
                <a:lnTo>
                  <a:pt x="11541608" y="1415872"/>
                </a:lnTo>
                <a:lnTo>
                  <a:pt x="11576253" y="1445069"/>
                </a:lnTo>
                <a:lnTo>
                  <a:pt x="11607902" y="1477327"/>
                </a:lnTo>
                <a:lnTo>
                  <a:pt x="11636108" y="1513128"/>
                </a:lnTo>
                <a:lnTo>
                  <a:pt x="11660683" y="1553159"/>
                </a:lnTo>
                <a:lnTo>
                  <a:pt x="11680889" y="1595158"/>
                </a:lnTo>
                <a:lnTo>
                  <a:pt x="11697868" y="1638871"/>
                </a:lnTo>
                <a:lnTo>
                  <a:pt x="11712613" y="1683740"/>
                </a:lnTo>
                <a:lnTo>
                  <a:pt x="11726151" y="1729257"/>
                </a:lnTo>
                <a:lnTo>
                  <a:pt x="11739499" y="1774939"/>
                </a:lnTo>
                <a:lnTo>
                  <a:pt x="11753710" y="1820291"/>
                </a:lnTo>
                <a:lnTo>
                  <a:pt x="11769789" y="1864817"/>
                </a:lnTo>
                <a:lnTo>
                  <a:pt x="11788775" y="1908035"/>
                </a:lnTo>
                <a:lnTo>
                  <a:pt x="11811927" y="1950339"/>
                </a:lnTo>
                <a:lnTo>
                  <a:pt x="11838407" y="1990191"/>
                </a:lnTo>
                <a:lnTo>
                  <a:pt x="11867845" y="2027809"/>
                </a:lnTo>
                <a:lnTo>
                  <a:pt x="11899887" y="2063445"/>
                </a:lnTo>
                <a:lnTo>
                  <a:pt x="11934165" y="2097316"/>
                </a:lnTo>
                <a:lnTo>
                  <a:pt x="11970322" y="2129675"/>
                </a:lnTo>
                <a:lnTo>
                  <a:pt x="12008002" y="2160740"/>
                </a:lnTo>
                <a:lnTo>
                  <a:pt x="12046826" y="2190737"/>
                </a:lnTo>
                <a:lnTo>
                  <a:pt x="12086450" y="2219922"/>
                </a:lnTo>
                <a:lnTo>
                  <a:pt x="12193181" y="2295499"/>
                </a:lnTo>
                <a:lnTo>
                  <a:pt x="12193181" y="2046008"/>
                </a:lnTo>
                <a:close/>
              </a:path>
              <a:path w="12193270" h="6847840">
                <a:moveTo>
                  <a:pt x="12193181" y="1056627"/>
                </a:moveTo>
                <a:lnTo>
                  <a:pt x="12182818" y="1050886"/>
                </a:lnTo>
                <a:lnTo>
                  <a:pt x="12139676" y="1028547"/>
                </a:lnTo>
                <a:lnTo>
                  <a:pt x="12052872" y="984643"/>
                </a:lnTo>
                <a:lnTo>
                  <a:pt x="12010250" y="961872"/>
                </a:lnTo>
                <a:lnTo>
                  <a:pt x="11968823" y="937755"/>
                </a:lnTo>
                <a:lnTo>
                  <a:pt x="11929110" y="911694"/>
                </a:lnTo>
                <a:lnTo>
                  <a:pt x="11891632" y="883081"/>
                </a:lnTo>
                <a:lnTo>
                  <a:pt x="11856911" y="851306"/>
                </a:lnTo>
                <a:lnTo>
                  <a:pt x="11825465" y="815784"/>
                </a:lnTo>
                <a:lnTo>
                  <a:pt x="11795633" y="772756"/>
                </a:lnTo>
                <a:lnTo>
                  <a:pt x="11770449" y="726960"/>
                </a:lnTo>
                <a:lnTo>
                  <a:pt x="11748529" y="679208"/>
                </a:lnTo>
                <a:lnTo>
                  <a:pt x="11728475" y="630288"/>
                </a:lnTo>
                <a:lnTo>
                  <a:pt x="11708905" y="581012"/>
                </a:lnTo>
                <a:lnTo>
                  <a:pt x="11688458" y="532193"/>
                </a:lnTo>
                <a:lnTo>
                  <a:pt x="11665725" y="484644"/>
                </a:lnTo>
                <a:lnTo>
                  <a:pt x="11639334" y="439166"/>
                </a:lnTo>
                <a:lnTo>
                  <a:pt x="11611267" y="400177"/>
                </a:lnTo>
                <a:lnTo>
                  <a:pt x="11580063" y="364109"/>
                </a:lnTo>
                <a:lnTo>
                  <a:pt x="11546180" y="330555"/>
                </a:lnTo>
                <a:lnTo>
                  <a:pt x="11510023" y="299097"/>
                </a:lnTo>
                <a:lnTo>
                  <a:pt x="11472062" y="269354"/>
                </a:lnTo>
                <a:lnTo>
                  <a:pt x="11432718" y="240906"/>
                </a:lnTo>
                <a:lnTo>
                  <a:pt x="11392433" y="213360"/>
                </a:lnTo>
                <a:lnTo>
                  <a:pt x="11310823" y="159308"/>
                </a:lnTo>
                <a:lnTo>
                  <a:pt x="11270374" y="132003"/>
                </a:lnTo>
                <a:lnTo>
                  <a:pt x="11230737" y="103974"/>
                </a:lnTo>
                <a:lnTo>
                  <a:pt x="11191367" y="74155"/>
                </a:lnTo>
                <a:lnTo>
                  <a:pt x="11153102" y="43116"/>
                </a:lnTo>
                <a:lnTo>
                  <a:pt x="11115878" y="10947"/>
                </a:lnTo>
                <a:lnTo>
                  <a:pt x="11103928" y="12"/>
                </a:lnTo>
                <a:lnTo>
                  <a:pt x="10774528" y="12"/>
                </a:lnTo>
                <a:lnTo>
                  <a:pt x="10804716" y="36639"/>
                </a:lnTo>
                <a:lnTo>
                  <a:pt x="10837545" y="71335"/>
                </a:lnTo>
                <a:lnTo>
                  <a:pt x="10873016" y="103441"/>
                </a:lnTo>
                <a:lnTo>
                  <a:pt x="10911408" y="132638"/>
                </a:lnTo>
                <a:lnTo>
                  <a:pt x="10951324" y="157822"/>
                </a:lnTo>
                <a:lnTo>
                  <a:pt x="10992968" y="180352"/>
                </a:lnTo>
                <a:lnTo>
                  <a:pt x="11035716" y="201129"/>
                </a:lnTo>
                <a:lnTo>
                  <a:pt x="11121898" y="241287"/>
                </a:lnTo>
                <a:lnTo>
                  <a:pt x="11164075" y="262534"/>
                </a:lnTo>
                <a:lnTo>
                  <a:pt x="11204791" y="285826"/>
                </a:lnTo>
                <a:lnTo>
                  <a:pt x="11243386" y="312102"/>
                </a:lnTo>
                <a:lnTo>
                  <a:pt x="11279251" y="342303"/>
                </a:lnTo>
                <a:lnTo>
                  <a:pt x="11310455" y="375513"/>
                </a:lnTo>
                <a:lnTo>
                  <a:pt x="11337671" y="411607"/>
                </a:lnTo>
                <a:lnTo>
                  <a:pt x="11361395" y="450202"/>
                </a:lnTo>
                <a:lnTo>
                  <a:pt x="11382159" y="490905"/>
                </a:lnTo>
                <a:lnTo>
                  <a:pt x="11400485" y="533336"/>
                </a:lnTo>
                <a:lnTo>
                  <a:pt x="11416894" y="577100"/>
                </a:lnTo>
                <a:lnTo>
                  <a:pt x="11431918" y="621817"/>
                </a:lnTo>
                <a:lnTo>
                  <a:pt x="11446078" y="667105"/>
                </a:lnTo>
                <a:lnTo>
                  <a:pt x="11459883" y="712558"/>
                </a:lnTo>
                <a:lnTo>
                  <a:pt x="11473879" y="757809"/>
                </a:lnTo>
                <a:lnTo>
                  <a:pt x="11488560" y="802462"/>
                </a:lnTo>
                <a:lnTo>
                  <a:pt x="11504486" y="846137"/>
                </a:lnTo>
                <a:lnTo>
                  <a:pt x="11522139" y="888428"/>
                </a:lnTo>
                <a:lnTo>
                  <a:pt x="11542065" y="928979"/>
                </a:lnTo>
                <a:lnTo>
                  <a:pt x="11564785" y="967384"/>
                </a:lnTo>
                <a:lnTo>
                  <a:pt x="11590833" y="1003261"/>
                </a:lnTo>
                <a:lnTo>
                  <a:pt x="11620703" y="1036218"/>
                </a:lnTo>
                <a:lnTo>
                  <a:pt x="11654942" y="1065872"/>
                </a:lnTo>
                <a:lnTo>
                  <a:pt x="11695659" y="1092809"/>
                </a:lnTo>
                <a:lnTo>
                  <a:pt x="11739194" y="1114958"/>
                </a:lnTo>
                <a:lnTo>
                  <a:pt x="11784762" y="1133589"/>
                </a:lnTo>
                <a:lnTo>
                  <a:pt x="11831612" y="1149972"/>
                </a:lnTo>
                <a:lnTo>
                  <a:pt x="11926113" y="1181074"/>
                </a:lnTo>
                <a:lnTo>
                  <a:pt x="11972239" y="1198346"/>
                </a:lnTo>
                <a:lnTo>
                  <a:pt x="12016588" y="1218438"/>
                </a:lnTo>
                <a:lnTo>
                  <a:pt x="12058421" y="1242656"/>
                </a:lnTo>
                <a:lnTo>
                  <a:pt x="12096953" y="1272247"/>
                </a:lnTo>
                <a:lnTo>
                  <a:pt x="12131205" y="1307807"/>
                </a:lnTo>
                <a:lnTo>
                  <a:pt x="12159958" y="1347304"/>
                </a:lnTo>
                <a:lnTo>
                  <a:pt x="12184278" y="1389976"/>
                </a:lnTo>
                <a:lnTo>
                  <a:pt x="12193181" y="1409103"/>
                </a:lnTo>
                <a:lnTo>
                  <a:pt x="12193181" y="1056627"/>
                </a:lnTo>
                <a:close/>
              </a:path>
              <a:path w="12193270" h="6847840">
                <a:moveTo>
                  <a:pt x="12193181" y="427685"/>
                </a:moveTo>
                <a:lnTo>
                  <a:pt x="12152909" y="404241"/>
                </a:lnTo>
                <a:lnTo>
                  <a:pt x="12107507" y="377139"/>
                </a:lnTo>
                <a:lnTo>
                  <a:pt x="12063540" y="348348"/>
                </a:lnTo>
                <a:lnTo>
                  <a:pt x="12021998" y="316636"/>
                </a:lnTo>
                <a:lnTo>
                  <a:pt x="11983885" y="280746"/>
                </a:lnTo>
                <a:lnTo>
                  <a:pt x="11953418" y="244373"/>
                </a:lnTo>
                <a:lnTo>
                  <a:pt x="11927167" y="205308"/>
                </a:lnTo>
                <a:lnTo>
                  <a:pt x="11904434" y="163995"/>
                </a:lnTo>
                <a:lnTo>
                  <a:pt x="11884558" y="120853"/>
                </a:lnTo>
                <a:lnTo>
                  <a:pt x="11866867" y="76301"/>
                </a:lnTo>
                <a:lnTo>
                  <a:pt x="11850688" y="30772"/>
                </a:lnTo>
                <a:lnTo>
                  <a:pt x="11840451" y="12"/>
                </a:lnTo>
                <a:lnTo>
                  <a:pt x="11601514" y="12"/>
                </a:lnTo>
                <a:lnTo>
                  <a:pt x="11627371" y="78740"/>
                </a:lnTo>
                <a:lnTo>
                  <a:pt x="11637594" y="126923"/>
                </a:lnTo>
                <a:lnTo>
                  <a:pt x="11646116" y="175856"/>
                </a:lnTo>
                <a:lnTo>
                  <a:pt x="11654320" y="224993"/>
                </a:lnTo>
                <a:lnTo>
                  <a:pt x="11663553" y="273761"/>
                </a:lnTo>
                <a:lnTo>
                  <a:pt x="11675212" y="321602"/>
                </a:lnTo>
                <a:lnTo>
                  <a:pt x="11690642" y="367931"/>
                </a:lnTo>
                <a:lnTo>
                  <a:pt x="11711229" y="412203"/>
                </a:lnTo>
                <a:lnTo>
                  <a:pt x="11735460" y="450469"/>
                </a:lnTo>
                <a:lnTo>
                  <a:pt x="11763616" y="484911"/>
                </a:lnTo>
                <a:lnTo>
                  <a:pt x="11795214" y="516001"/>
                </a:lnTo>
                <a:lnTo>
                  <a:pt x="11829821" y="544169"/>
                </a:lnTo>
                <a:lnTo>
                  <a:pt x="11866956" y="569912"/>
                </a:lnTo>
                <a:lnTo>
                  <a:pt x="11906161" y="593661"/>
                </a:lnTo>
                <a:lnTo>
                  <a:pt x="11946979" y="615886"/>
                </a:lnTo>
                <a:lnTo>
                  <a:pt x="11988952" y="637057"/>
                </a:lnTo>
                <a:lnTo>
                  <a:pt x="12117197" y="698754"/>
                </a:lnTo>
                <a:lnTo>
                  <a:pt x="12159196" y="720255"/>
                </a:lnTo>
                <a:lnTo>
                  <a:pt x="12193181" y="739178"/>
                </a:lnTo>
                <a:lnTo>
                  <a:pt x="12193181" y="427685"/>
                </a:lnTo>
                <a:close/>
              </a:path>
            </a:pathLst>
          </a:custGeom>
          <a:solidFill>
            <a:srgbClr val="8F8F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64004" y="457199"/>
            <a:ext cx="4129189" cy="698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185900" y="2789207"/>
            <a:ext cx="6517005" cy="518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94283"/>
            <a:ext cx="4193540" cy="990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580346"/>
            <a:ext cx="5714365" cy="1461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401978"/>
                </a:solidFill>
                <a:latin typeface="Futura Std"/>
                <a:cs typeface="Futura St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CB95493-9A03-477E-50EF-FBB094674C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F54720-A8F6-5D0C-6D30-4B224CDEA8A3}"/>
              </a:ext>
            </a:extLst>
          </p:cNvPr>
          <p:cNvSpPr txBox="1"/>
          <p:nvPr/>
        </p:nvSpPr>
        <p:spPr>
          <a:xfrm>
            <a:off x="1547536" y="1889201"/>
            <a:ext cx="5027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Riesgos Laborales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31BD3D9-E6A1-3B3C-100D-60406EE140D7}"/>
              </a:ext>
            </a:extLst>
          </p:cNvPr>
          <p:cNvSpPr txBox="1"/>
          <p:nvPr/>
        </p:nvSpPr>
        <p:spPr>
          <a:xfrm>
            <a:off x="1547536" y="2535532"/>
            <a:ext cx="4942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el proceso de gestión documental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DDC9B09-3BF0-3F9B-D3FE-E9657B12AD21}"/>
              </a:ext>
            </a:extLst>
          </p:cNvPr>
          <p:cNvSpPr txBox="1"/>
          <p:nvPr/>
        </p:nvSpPr>
        <p:spPr>
          <a:xfrm>
            <a:off x="1547536" y="3801331"/>
            <a:ext cx="54637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Sistema de Seguridad y Salud en el Trabajo</a:t>
            </a:r>
          </a:p>
          <a:p>
            <a:r>
              <a:rPr lang="es-CO" sz="20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Subdirección de Talento Humano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BB164526-1163-7C4E-1106-02FA219ECC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526" y="865689"/>
            <a:ext cx="8991981" cy="599231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B90F287-A597-B5EF-5648-6D8FB457E7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269" y="4166358"/>
            <a:ext cx="4870021" cy="269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8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229D0DA6-D219-C591-19BF-6D45130D49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49" y="0"/>
            <a:ext cx="12278497" cy="690665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2BF16351-0EB8-7B2B-829A-B21CBAF2AF63}"/>
              </a:ext>
            </a:extLst>
          </p:cNvPr>
          <p:cNvSpPr txBox="1"/>
          <p:nvPr/>
        </p:nvSpPr>
        <p:spPr>
          <a:xfrm>
            <a:off x="3695847" y="2274838"/>
            <a:ext cx="29409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  <a:latin typeface="Garamond" panose="02020404030301010803" pitchFamily="18" charset="0"/>
              </a:rPr>
              <a:t>El Plan Anual de Seguridad y Salud en el Trabajo, respecto a las condiciones de trabajo del personal de gestión documental, garantizó, durante la vigencia 2023, la implementación de acciones para mitigar los riesgos laborales a través de las siguientes acciones:</a:t>
            </a:r>
          </a:p>
        </p:txBody>
      </p:sp>
    </p:spTree>
    <p:extLst>
      <p:ext uri="{BB962C8B-B14F-4D97-AF65-F5344CB8AC3E}">
        <p14:creationId xmlns:p14="http://schemas.microsoft.com/office/powerpoint/2010/main" val="3130318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E8916C-DCAC-4D77-E457-BEDE0D7A8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330" cy="692287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55ABBC8-3D41-3099-85C6-80469FFB52C4}"/>
              </a:ext>
            </a:extLst>
          </p:cNvPr>
          <p:cNvSpPr txBox="1"/>
          <p:nvPr/>
        </p:nvSpPr>
        <p:spPr>
          <a:xfrm>
            <a:off x="4580678" y="1076015"/>
            <a:ext cx="3899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latin typeface="Verdana" panose="020B0604030504040204" pitchFamily="34" charset="0"/>
                <a:ea typeface="Verdana" panose="020B0604030504040204" pitchFamily="34" charset="0"/>
              </a:rPr>
              <a:t>Plan Anual de Seguridad y Salud en el Trabajo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A76542-3C71-A2A4-730B-D5EF657CFAF9}"/>
              </a:ext>
            </a:extLst>
          </p:cNvPr>
          <p:cNvSpPr txBox="1"/>
          <p:nvPr/>
        </p:nvSpPr>
        <p:spPr>
          <a:xfrm>
            <a:off x="3587907" y="2122759"/>
            <a:ext cx="5884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Actualización de la Matriz de Identificación de Peligros, Evaluación y Valoración de los Riesgos.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974C87-0438-1A92-1D15-9EAE476F67A4}"/>
              </a:ext>
            </a:extLst>
          </p:cNvPr>
          <p:cNvSpPr txBox="1"/>
          <p:nvPr/>
        </p:nvSpPr>
        <p:spPr>
          <a:xfrm>
            <a:off x="1073273" y="4213511"/>
            <a:ext cx="1618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Psicosocial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B864D84-6E07-96DB-BBDF-D0EA52729919}"/>
              </a:ext>
            </a:extLst>
          </p:cNvPr>
          <p:cNvSpPr txBox="1"/>
          <p:nvPr/>
        </p:nvSpPr>
        <p:spPr>
          <a:xfrm>
            <a:off x="3043369" y="4246465"/>
            <a:ext cx="1128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Físico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F8D623F-A7DD-4CD6-2CCC-EE4EB0417903}"/>
              </a:ext>
            </a:extLst>
          </p:cNvPr>
          <p:cNvSpPr txBox="1"/>
          <p:nvPr/>
        </p:nvSpPr>
        <p:spPr>
          <a:xfrm>
            <a:off x="5835661" y="4107448"/>
            <a:ext cx="187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Condiciones de Seguridad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71BED48-A49E-E0DF-AA2E-ACA19F1BE2D4}"/>
              </a:ext>
            </a:extLst>
          </p:cNvPr>
          <p:cNvSpPr txBox="1"/>
          <p:nvPr/>
        </p:nvSpPr>
        <p:spPr>
          <a:xfrm>
            <a:off x="10069438" y="4088911"/>
            <a:ext cx="187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Fenómenos Naturales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630B8FF-A53C-21EE-C939-89E5C982EDD0}"/>
              </a:ext>
            </a:extLst>
          </p:cNvPr>
          <p:cNvSpPr txBox="1"/>
          <p:nvPr/>
        </p:nvSpPr>
        <p:spPr>
          <a:xfrm>
            <a:off x="7989625" y="4246982"/>
            <a:ext cx="1879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Biomecánico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BA0A7F7-665E-7321-9325-FCAC3317C8D5}"/>
              </a:ext>
            </a:extLst>
          </p:cNvPr>
          <p:cNvSpPr txBox="1"/>
          <p:nvPr/>
        </p:nvSpPr>
        <p:spPr>
          <a:xfrm>
            <a:off x="3587907" y="3051672"/>
            <a:ext cx="588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Gestión Documental</a:t>
            </a: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CD43B701-2437-9992-69CD-D80A225E1DBB}"/>
              </a:ext>
            </a:extLst>
          </p:cNvPr>
          <p:cNvCxnSpPr>
            <a:stCxn id="2" idx="2"/>
          </p:cNvCxnSpPr>
          <p:nvPr/>
        </p:nvCxnSpPr>
        <p:spPr>
          <a:xfrm flipH="1">
            <a:off x="6530324" y="1783901"/>
            <a:ext cx="1" cy="338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18FD72FB-2E46-83F9-E4B4-7A15E0376667}"/>
              </a:ext>
            </a:extLst>
          </p:cNvPr>
          <p:cNvCxnSpPr>
            <a:stCxn id="4" idx="2"/>
            <a:endCxn id="10" idx="0"/>
          </p:cNvCxnSpPr>
          <p:nvPr/>
        </p:nvCxnSpPr>
        <p:spPr>
          <a:xfrm>
            <a:off x="6530324" y="2769090"/>
            <a:ext cx="0" cy="28258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1775138F-AC9F-6FB3-D701-7E632E7A97B6}"/>
              </a:ext>
            </a:extLst>
          </p:cNvPr>
          <p:cNvCxnSpPr>
            <a:stCxn id="10" idx="2"/>
          </p:cNvCxnSpPr>
          <p:nvPr/>
        </p:nvCxnSpPr>
        <p:spPr>
          <a:xfrm>
            <a:off x="6530324" y="3421004"/>
            <a:ext cx="0" cy="6864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A5A805EC-925D-5BD3-11A6-5CA0CEDEB341}"/>
              </a:ext>
            </a:extLst>
          </p:cNvPr>
          <p:cNvCxnSpPr/>
          <p:nvPr/>
        </p:nvCxnSpPr>
        <p:spPr>
          <a:xfrm>
            <a:off x="1882640" y="3764226"/>
            <a:ext cx="89377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ADF25A6D-1706-959A-E21A-7A75DD9140F9}"/>
              </a:ext>
            </a:extLst>
          </p:cNvPr>
          <p:cNvCxnSpPr>
            <a:endCxn id="5" idx="0"/>
          </p:cNvCxnSpPr>
          <p:nvPr/>
        </p:nvCxnSpPr>
        <p:spPr>
          <a:xfrm>
            <a:off x="1882640" y="3764226"/>
            <a:ext cx="0" cy="44928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F4FEC111-41CD-BD6E-D2FF-03CB50F06964}"/>
              </a:ext>
            </a:extLst>
          </p:cNvPr>
          <p:cNvCxnSpPr/>
          <p:nvPr/>
        </p:nvCxnSpPr>
        <p:spPr>
          <a:xfrm>
            <a:off x="3416718" y="3764225"/>
            <a:ext cx="0" cy="4817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C4391B03-1C4A-6012-AC50-663B0AE7DA39}"/>
              </a:ext>
            </a:extLst>
          </p:cNvPr>
          <p:cNvCxnSpPr/>
          <p:nvPr/>
        </p:nvCxnSpPr>
        <p:spPr>
          <a:xfrm>
            <a:off x="8718965" y="3765261"/>
            <a:ext cx="0" cy="4817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327AC756-D3BD-25B2-8695-C831AD74B294}"/>
              </a:ext>
            </a:extLst>
          </p:cNvPr>
          <p:cNvCxnSpPr/>
          <p:nvPr/>
        </p:nvCxnSpPr>
        <p:spPr>
          <a:xfrm>
            <a:off x="10820400" y="3764226"/>
            <a:ext cx="0" cy="34322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B36A5B66-14C3-BF51-479F-080A6B46F633}"/>
              </a:ext>
            </a:extLst>
          </p:cNvPr>
          <p:cNvSpPr txBox="1"/>
          <p:nvPr/>
        </p:nvSpPr>
        <p:spPr>
          <a:xfrm>
            <a:off x="4159990" y="4213807"/>
            <a:ext cx="140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Biológico</a:t>
            </a:r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9270E9BE-A217-DB91-BEA8-B66E686B7056}"/>
              </a:ext>
            </a:extLst>
          </p:cNvPr>
          <p:cNvCxnSpPr/>
          <p:nvPr/>
        </p:nvCxnSpPr>
        <p:spPr>
          <a:xfrm>
            <a:off x="4712118" y="3764225"/>
            <a:ext cx="0" cy="4817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45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E8916C-DCAC-4D77-E457-BEDE0D7A8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330" cy="6922873"/>
          </a:xfrm>
          <a:prstGeom prst="rect">
            <a:avLst/>
          </a:prstGeom>
        </p:spPr>
      </p:pic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31A9F7C3-D3C4-F642-F6A4-696642AD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663450"/>
              </p:ext>
            </p:extLst>
          </p:nvPr>
        </p:nvGraphicFramePr>
        <p:xfrm>
          <a:off x="1854197" y="1128035"/>
          <a:ext cx="9140374" cy="5550979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570187">
                  <a:extLst>
                    <a:ext uri="{9D8B030D-6E8A-4147-A177-3AD203B41FA5}">
                      <a16:colId xmlns:a16="http://schemas.microsoft.com/office/drawing/2014/main" val="3301433846"/>
                    </a:ext>
                  </a:extLst>
                </a:gridCol>
                <a:gridCol w="4570187">
                  <a:extLst>
                    <a:ext uri="{9D8B030D-6E8A-4147-A177-3AD203B41FA5}">
                      <a16:colId xmlns:a16="http://schemas.microsoft.com/office/drawing/2014/main" val="3272702993"/>
                    </a:ext>
                  </a:extLst>
                </a:gridCol>
              </a:tblGrid>
              <a:tr h="1601654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b="0" dirty="0"/>
                        <a:t>-Se realizó la respectiva aplicación de la batería de riesgo psicosocial.</a:t>
                      </a:r>
                      <a:br>
                        <a:rPr lang="es-ES" b="0" dirty="0"/>
                      </a:br>
                      <a:r>
                        <a:rPr lang="es-ES" b="0" dirty="0"/>
                        <a:t>-Programa de acompañamiento psicosocial nivel 1, 2 y 3.</a:t>
                      </a:r>
                    </a:p>
                    <a:p>
                      <a:pPr algn="just"/>
                      <a:r>
                        <a:rPr lang="es-ES" b="0" dirty="0"/>
                        <a:t>-Actividades de sensibilización: Carga mental, Vitamina N, Hilando, entre otros.</a:t>
                      </a:r>
                      <a:endParaRPr lang="es-CO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45046945"/>
                  </a:ext>
                </a:extLst>
              </a:tr>
              <a:tr h="848093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-Labores de mantenimiento en instalaciones, cambio de sillas, reubicación de luminarias, implementación de señalización.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2745869"/>
                  </a:ext>
                </a:extLst>
              </a:tr>
              <a:tr h="2899219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/>
                        <a:t>-Desarrollo de la semana de promoción de la salud y prevención de la enfermedad, donde se realizaron distintas actividades enfocadas a cada uno de los riesgos identificados, jornadas de sensibilización, campañas y otros. 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-De forma mensual, se adelantaron capacitaciones en conjunto con la Secretaría Distrital De Movilidad sobre diferentes temas de seguridad vial.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-Inspecciones en las respectivas instalaciones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0224449"/>
                  </a:ext>
                </a:extLst>
              </a:tr>
            </a:tbl>
          </a:graphicData>
        </a:graphic>
      </p:graphicFrame>
      <p:sp>
        <p:nvSpPr>
          <p:cNvPr id="19" name="Rectángulo 18">
            <a:extLst>
              <a:ext uri="{FF2B5EF4-FFF2-40B4-BE49-F238E27FC236}">
                <a16:creationId xmlns:a16="http://schemas.microsoft.com/office/drawing/2014/main" id="{B962C601-2DC8-084C-63C6-0581B65119AD}"/>
              </a:ext>
            </a:extLst>
          </p:cNvPr>
          <p:cNvSpPr/>
          <p:nvPr/>
        </p:nvSpPr>
        <p:spPr>
          <a:xfrm>
            <a:off x="2453008" y="1736296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E466015-A740-B05F-B8DD-E20BDF16BD1D}"/>
              </a:ext>
            </a:extLst>
          </p:cNvPr>
          <p:cNvSpPr/>
          <p:nvPr/>
        </p:nvSpPr>
        <p:spPr>
          <a:xfrm>
            <a:off x="2453008" y="3018822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F5FEC694-7318-896E-2C90-E1EE74A36B32}"/>
              </a:ext>
            </a:extLst>
          </p:cNvPr>
          <p:cNvSpPr/>
          <p:nvPr/>
        </p:nvSpPr>
        <p:spPr>
          <a:xfrm>
            <a:off x="2514498" y="4690517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176880D-7C1B-4D98-1C74-C31CB766E4AE}"/>
              </a:ext>
            </a:extLst>
          </p:cNvPr>
          <p:cNvSpPr txBox="1"/>
          <p:nvPr/>
        </p:nvSpPr>
        <p:spPr>
          <a:xfrm>
            <a:off x="3336367" y="1839935"/>
            <a:ext cx="1618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Psicosocial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3207116-7A23-BDBA-0A3F-BAC4C3B9E8A9}"/>
              </a:ext>
            </a:extLst>
          </p:cNvPr>
          <p:cNvSpPr txBox="1"/>
          <p:nvPr/>
        </p:nvSpPr>
        <p:spPr>
          <a:xfrm>
            <a:off x="3637634" y="3172450"/>
            <a:ext cx="1016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Físico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DB492B4-6E1D-96F6-5DA0-3269C81DD1F5}"/>
              </a:ext>
            </a:extLst>
          </p:cNvPr>
          <p:cNvSpPr txBox="1"/>
          <p:nvPr/>
        </p:nvSpPr>
        <p:spPr>
          <a:xfrm>
            <a:off x="2453008" y="4848918"/>
            <a:ext cx="3613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Condiciones de Seguridad</a:t>
            </a:r>
          </a:p>
        </p:txBody>
      </p:sp>
    </p:spTree>
    <p:extLst>
      <p:ext uri="{BB962C8B-B14F-4D97-AF65-F5344CB8AC3E}">
        <p14:creationId xmlns:p14="http://schemas.microsoft.com/office/powerpoint/2010/main" val="377715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E8916C-DCAC-4D77-E457-BEDE0D7A8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330" cy="6922873"/>
          </a:xfrm>
          <a:prstGeom prst="rect">
            <a:avLst/>
          </a:prstGeom>
        </p:spPr>
      </p:pic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31A9F7C3-D3C4-F642-F6A4-696642AD1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01703"/>
              </p:ext>
            </p:extLst>
          </p:nvPr>
        </p:nvGraphicFramePr>
        <p:xfrm>
          <a:off x="1426028" y="1097280"/>
          <a:ext cx="9762672" cy="576072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998846">
                  <a:extLst>
                    <a:ext uri="{9D8B030D-6E8A-4147-A177-3AD203B41FA5}">
                      <a16:colId xmlns:a16="http://schemas.microsoft.com/office/drawing/2014/main" val="3301433846"/>
                    </a:ext>
                  </a:extLst>
                </a:gridCol>
                <a:gridCol w="5763826">
                  <a:extLst>
                    <a:ext uri="{9D8B030D-6E8A-4147-A177-3AD203B41FA5}">
                      <a16:colId xmlns:a16="http://schemas.microsoft.com/office/drawing/2014/main" val="3272702993"/>
                    </a:ext>
                  </a:extLst>
                </a:gridCol>
              </a:tblGrid>
              <a:tr h="2006836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-Campaña de pausas activas efectivas con el apoyo de los profesionales de la ARL Positiva.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-Inspecciones a puestos de trabajo.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 realizaron exámenes médicos ocupacionales a cada servidor con énfasis cardiovascular.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acuerdo con los conceptos médicos de los exámenes médicos ocupacionales, se integraron en los programas programadas de vigilancia epidemiológica de riesgo psicosocial, cardiovascular, osteomuscular, según corresponda.</a:t>
                      </a:r>
                      <a:endParaRPr lang="es-CO" sz="18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45046945"/>
                  </a:ext>
                </a:extLst>
              </a:tr>
              <a:tr h="895982"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-Se capacitó a la brigada de emergencias y a los servidores en atención de emergencias. 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-Jornada de sensibilización para la respectiva participación en el simulacro nacional en el mes de octubre.</a:t>
                      </a:r>
                    </a:p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-Actualización de implementos y botiquín para emergencias.</a:t>
                      </a:r>
                      <a:endParaRPr lang="es-CO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2745869"/>
                  </a:ext>
                </a:extLst>
              </a:tr>
              <a:tr h="96569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/>
                        <a:t>-Se </a:t>
                      </a:r>
                      <a:r>
                        <a:rPr lang="es-ES" b="0" i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aseguraron las condiciones de saneamiento básico: limpieza de canecas e identificación de puntos ecológicos.</a:t>
                      </a:r>
                    </a:p>
                    <a:p>
                      <a:pPr algn="just"/>
                      <a:r>
                        <a:rPr lang="es-ES" b="0" i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-Jornada de vacunación contra la influenza, tétano, fiebre amarilla.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0224449"/>
                  </a:ext>
                </a:extLst>
              </a:tr>
            </a:tbl>
          </a:graphicData>
        </a:graphic>
      </p:graphicFrame>
      <p:sp>
        <p:nvSpPr>
          <p:cNvPr id="19" name="Rectángulo 18">
            <a:extLst>
              <a:ext uri="{FF2B5EF4-FFF2-40B4-BE49-F238E27FC236}">
                <a16:creationId xmlns:a16="http://schemas.microsoft.com/office/drawing/2014/main" id="{B962C601-2DC8-084C-63C6-0581B65119AD}"/>
              </a:ext>
            </a:extLst>
          </p:cNvPr>
          <p:cNvSpPr/>
          <p:nvPr/>
        </p:nvSpPr>
        <p:spPr>
          <a:xfrm>
            <a:off x="1710870" y="2134484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E466015-A740-B05F-B8DD-E20BDF16BD1D}"/>
              </a:ext>
            </a:extLst>
          </p:cNvPr>
          <p:cNvSpPr/>
          <p:nvPr/>
        </p:nvSpPr>
        <p:spPr>
          <a:xfrm>
            <a:off x="1710870" y="4312471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7875930-5E61-3836-3E7E-FEF3ACF805A4}"/>
              </a:ext>
            </a:extLst>
          </p:cNvPr>
          <p:cNvSpPr txBox="1"/>
          <p:nvPr/>
        </p:nvSpPr>
        <p:spPr>
          <a:xfrm>
            <a:off x="2463603" y="2265503"/>
            <a:ext cx="1879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Biomecánico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B5E060A-00A4-7CDC-0BCC-4ED1C48E6840}"/>
              </a:ext>
            </a:extLst>
          </p:cNvPr>
          <p:cNvSpPr txBox="1"/>
          <p:nvPr/>
        </p:nvSpPr>
        <p:spPr>
          <a:xfrm>
            <a:off x="1933261" y="4431794"/>
            <a:ext cx="321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Fenómenos Naturales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EF579185-A61E-7F1B-9069-2012866A5F1A}"/>
              </a:ext>
            </a:extLst>
          </p:cNvPr>
          <p:cNvSpPr/>
          <p:nvPr/>
        </p:nvSpPr>
        <p:spPr>
          <a:xfrm>
            <a:off x="1710870" y="5859087"/>
            <a:ext cx="3385457" cy="631371"/>
          </a:xfrm>
          <a:prstGeom prst="rect">
            <a:avLst/>
          </a:prstGeom>
          <a:solidFill>
            <a:srgbClr val="B5373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40CDC4D-4AF3-1F44-A5E6-93DC77CB9E47}"/>
              </a:ext>
            </a:extLst>
          </p:cNvPr>
          <p:cNvSpPr txBox="1"/>
          <p:nvPr/>
        </p:nvSpPr>
        <p:spPr>
          <a:xfrm>
            <a:off x="2629946" y="5988085"/>
            <a:ext cx="157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Biológico</a:t>
            </a:r>
          </a:p>
        </p:txBody>
      </p:sp>
    </p:spTree>
    <p:extLst>
      <p:ext uri="{BB962C8B-B14F-4D97-AF65-F5344CB8AC3E}">
        <p14:creationId xmlns:p14="http://schemas.microsoft.com/office/powerpoint/2010/main" val="3489489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E8916C-DCAC-4D77-E457-BEDE0D7A8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7330" cy="6922873"/>
          </a:xfrm>
          <a:prstGeom prst="rect">
            <a:avLst/>
          </a:prstGeom>
        </p:spPr>
      </p:pic>
      <p:pic>
        <p:nvPicPr>
          <p:cNvPr id="4" name="Imagen 3" descr="Un grupo de personas con equipaje en un aeropuerto&#10;&#10;Descripción generada automáticamente con confianza media">
            <a:extLst>
              <a:ext uri="{FF2B5EF4-FFF2-40B4-BE49-F238E27FC236}">
                <a16:creationId xmlns:a16="http://schemas.microsoft.com/office/drawing/2014/main" id="{100ACDBD-695D-7DBC-DAE7-866F0DD75C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34" y="1202724"/>
            <a:ext cx="3308865" cy="2481649"/>
          </a:xfrm>
          <a:prstGeom prst="rect">
            <a:avLst/>
          </a:prstGeom>
        </p:spPr>
      </p:pic>
      <p:pic>
        <p:nvPicPr>
          <p:cNvPr id="10" name="Imagen 9" descr="Un grupo de personas caminando con paraguas en la calle&#10;&#10;Descripción generada automáticamente">
            <a:extLst>
              <a:ext uri="{FF2B5EF4-FFF2-40B4-BE49-F238E27FC236}">
                <a16:creationId xmlns:a16="http://schemas.microsoft.com/office/drawing/2014/main" id="{F281826A-4532-708C-D2CD-8344C8F97A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699" y="1202723"/>
            <a:ext cx="3308866" cy="2481650"/>
          </a:xfrm>
          <a:prstGeom prst="rect">
            <a:avLst/>
          </a:prstGeom>
        </p:spPr>
      </p:pic>
      <p:pic>
        <p:nvPicPr>
          <p:cNvPr id="12" name="Imagen 11" descr="Un grupo de personas en un salón&#10;&#10;Descripción generada automáticamente">
            <a:extLst>
              <a:ext uri="{FF2B5EF4-FFF2-40B4-BE49-F238E27FC236}">
                <a16:creationId xmlns:a16="http://schemas.microsoft.com/office/drawing/2014/main" id="{3C818392-0D14-5E58-FE3D-1B25AC448E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734" y="3917649"/>
            <a:ext cx="3308865" cy="2481649"/>
          </a:xfrm>
          <a:prstGeom prst="rect">
            <a:avLst/>
          </a:prstGeom>
        </p:spPr>
      </p:pic>
      <p:pic>
        <p:nvPicPr>
          <p:cNvPr id="14" name="Imagen 13" descr="Un grupo de personas en un salón de clases&#10;&#10;Descripción generada automáticamente con confianza media">
            <a:extLst>
              <a:ext uri="{FF2B5EF4-FFF2-40B4-BE49-F238E27FC236}">
                <a16:creationId xmlns:a16="http://schemas.microsoft.com/office/drawing/2014/main" id="{9BDA0FD7-1869-1D84-3777-B972C7BE04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765" y="1202723"/>
            <a:ext cx="3308867" cy="2481650"/>
          </a:xfrm>
          <a:prstGeom prst="rect">
            <a:avLst/>
          </a:prstGeom>
        </p:spPr>
      </p:pic>
      <p:pic>
        <p:nvPicPr>
          <p:cNvPr id="16" name="Imagen 15" descr="Un grupo de personas en un salón&#10;&#10;Descripción generada automáticamente">
            <a:extLst>
              <a:ext uri="{FF2B5EF4-FFF2-40B4-BE49-F238E27FC236}">
                <a16:creationId xmlns:a16="http://schemas.microsoft.com/office/drawing/2014/main" id="{AE9754D1-D58F-720F-D333-15AFF9C8C8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699" y="3917649"/>
            <a:ext cx="3308866" cy="2481649"/>
          </a:xfrm>
          <a:prstGeom prst="rect">
            <a:avLst/>
          </a:prstGeom>
        </p:spPr>
      </p:pic>
      <p:pic>
        <p:nvPicPr>
          <p:cNvPr id="23" name="Imagen 22" descr="Un refrigerador con la puerta abierta&#10;&#10;Descripción generada automáticamente con confianza baja">
            <a:extLst>
              <a:ext uri="{FF2B5EF4-FFF2-40B4-BE49-F238E27FC236}">
                <a16:creationId xmlns:a16="http://schemas.microsoft.com/office/drawing/2014/main" id="{6CF674A9-CC14-0DA4-092B-1823955E64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765" y="3917649"/>
            <a:ext cx="1861237" cy="248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70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E2D9279-EEEE-70A8-E7E4-9A9AC1517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A97D1F-D77A-3B01-DDBA-3A4F4CE49961}"/>
              </a:ext>
            </a:extLst>
          </p:cNvPr>
          <p:cNvSpPr txBox="1"/>
          <p:nvPr/>
        </p:nvSpPr>
        <p:spPr>
          <a:xfrm>
            <a:off x="1763481" y="1055692"/>
            <a:ext cx="77454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GRACIAS</a:t>
            </a:r>
            <a:endParaRPr lang="es-CO" sz="8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50881FD-78A6-A9DB-EAC9-C46F35F1B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75" y="4155531"/>
            <a:ext cx="6265911" cy="164677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D00E1FB-6B88-8F65-F4A8-E73DBBD68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3203" y="1678425"/>
            <a:ext cx="7772400" cy="517957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4CD0336-9FD5-4F72-3F38-2A14364B53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817" y="2502242"/>
            <a:ext cx="2603321" cy="14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89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45AC561CF32BA42955079D571488521" ma:contentTypeVersion="14" ma:contentTypeDescription="Crear nuevo documento." ma:contentTypeScope="" ma:versionID="0e6d37b44de87402eb0be73ab314306c">
  <xsd:schema xmlns:xsd="http://www.w3.org/2001/XMLSchema" xmlns:xs="http://www.w3.org/2001/XMLSchema" xmlns:p="http://schemas.microsoft.com/office/2006/metadata/properties" xmlns:ns2="59e03ba4-1c42-4356-af3e-449ebbe58953" xmlns:ns3="b99b2761-97f8-4f04-adaa-f8438cc2906d" targetNamespace="http://schemas.microsoft.com/office/2006/metadata/properties" ma:root="true" ma:fieldsID="57de56eba8b4e464fc551ba263a068e8" ns2:_="" ns3:_="">
    <xsd:import namespace="59e03ba4-1c42-4356-af3e-449ebbe58953"/>
    <xsd:import namespace="b99b2761-97f8-4f04-adaa-f8438cc290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e03ba4-1c42-4356-af3e-449ebbe589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b2761-97f8-4f04-adaa-f8438cc2906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34def48-df81-44b0-ba0b-8c7a6e749775}" ma:internalName="TaxCatchAll" ma:showField="CatchAllData" ma:web="b99b2761-97f8-4f04-adaa-f8438cc290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9b2761-97f8-4f04-adaa-f8438cc2906d" xsi:nil="true"/>
    <lcf76f155ced4ddcb4097134ff3c332f xmlns="59e03ba4-1c42-4356-af3e-449ebbe5895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88A5998-096E-4E19-A27D-F90C47A8209F}"/>
</file>

<file path=customXml/itemProps2.xml><?xml version="1.0" encoding="utf-8"?>
<ds:datastoreItem xmlns:ds="http://schemas.openxmlformats.org/officeDocument/2006/customXml" ds:itemID="{D83248E5-398F-4CED-935E-0B996FA08FC0}"/>
</file>

<file path=customXml/itemProps3.xml><?xml version="1.0" encoding="utf-8"?>
<ds:datastoreItem xmlns:ds="http://schemas.openxmlformats.org/officeDocument/2006/customXml" ds:itemID="{95A29F2B-5E3B-43A9-A8CD-2B010C851CF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1421</TotalTime>
  <Words>385</Words>
  <Application>Microsoft Office PowerPoint</Application>
  <PresentationFormat>Panorámica</PresentationFormat>
  <Paragraphs>36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Calibri</vt:lpstr>
      <vt:lpstr>Futura Std</vt:lpstr>
      <vt:lpstr>Garamond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Victoria Eugenia Gómez Castillo</dc:creator>
  <cp:lastModifiedBy>Sarai Cardenas Pulido</cp:lastModifiedBy>
  <cp:revision>94</cp:revision>
  <dcterms:created xsi:type="dcterms:W3CDTF">2023-03-05T18:26:14Z</dcterms:created>
  <dcterms:modified xsi:type="dcterms:W3CDTF">2024-04-30T14:51:37Z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2023-02-28T00:00:00Z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2023-03-05T00:00:00Z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0x010100C45AC561CF32BA42955079D571488521</vt:lpwstr>
  </property>
</Properties>
</file>